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.xml" ContentType="application/vnd.openxmlformats-officedocument.presentationml.tags+xml"/>
  <Override PartName="/ppt/notesSlides/notesSlide7.xml" ContentType="application/vnd.openxmlformats-officedocument.presentationml.notesSlide+xml"/>
  <Override PartName="/ppt/tags/tag2.xml" ContentType="application/vnd.openxmlformats-officedocument.presentationml.tags+xml"/>
  <Override PartName="/ppt/notesSlides/notesSlide8.xml" ContentType="application/vnd.openxmlformats-officedocument.presentationml.notesSlide+xml"/>
  <Override PartName="/ppt/tags/tag3.xml" ContentType="application/vnd.openxmlformats-officedocument.presentationml.tags+xml"/>
  <Override PartName="/ppt/notesSlides/notesSlide9.xml" ContentType="application/vnd.openxmlformats-officedocument.presentationml.notesSlide+xml"/>
  <Override PartName="/ppt/tags/tag4.xml" ContentType="application/vnd.openxmlformats-officedocument.presentationml.tags+xml"/>
  <Override PartName="/ppt/notesSlides/notesSlide10.xml" ContentType="application/vnd.openxmlformats-officedocument.presentationml.notesSlide+xml"/>
  <Override PartName="/ppt/tags/tag5.xml" ContentType="application/vnd.openxmlformats-officedocument.presentationml.tags+xml"/>
  <Override PartName="/ppt/notesSlides/notesSlide11.xml" ContentType="application/vnd.openxmlformats-officedocument.presentationml.notesSlide+xml"/>
  <Override PartName="/ppt/tags/tag6.xml" ContentType="application/vnd.openxmlformats-officedocument.presentationml.tags+xml"/>
  <Override PartName="/ppt/notesSlides/notesSlide12.xml" ContentType="application/vnd.openxmlformats-officedocument.presentationml.notesSlide+xml"/>
  <Override PartName="/ppt/tags/tag7.xml" ContentType="application/vnd.openxmlformats-officedocument.presentationml.tags+xml"/>
  <Override PartName="/ppt/notesSlides/notesSlide13.xml" ContentType="application/vnd.openxmlformats-officedocument.presentationml.notesSlide+xml"/>
  <Override PartName="/ppt/tags/tag8.xml" ContentType="application/vnd.openxmlformats-officedocument.presentationml.tags+xml"/>
  <Override PartName="/ppt/notesSlides/notesSlide14.xml" ContentType="application/vnd.openxmlformats-officedocument.presentationml.notesSlide+xml"/>
  <Override PartName="/ppt/tags/tag9.xml" ContentType="application/vnd.openxmlformats-officedocument.presentationml.tags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892" r:id="rId1"/>
  </p:sldMasterIdLst>
  <p:notesMasterIdLst>
    <p:notesMasterId r:id="rId17"/>
  </p:notesMasterIdLst>
  <p:handoutMasterIdLst>
    <p:handoutMasterId r:id="rId18"/>
  </p:handoutMasterIdLst>
  <p:sldIdLst>
    <p:sldId id="311" r:id="rId2"/>
    <p:sldId id="304" r:id="rId3"/>
    <p:sldId id="323" r:id="rId4"/>
    <p:sldId id="324" r:id="rId5"/>
    <p:sldId id="295" r:id="rId6"/>
    <p:sldId id="312" r:id="rId7"/>
    <p:sldId id="343" r:id="rId8"/>
    <p:sldId id="335" r:id="rId9"/>
    <p:sldId id="336" r:id="rId10"/>
    <p:sldId id="337" r:id="rId11"/>
    <p:sldId id="338" r:id="rId12"/>
    <p:sldId id="339" r:id="rId13"/>
    <p:sldId id="340" r:id="rId14"/>
    <p:sldId id="341" r:id="rId15"/>
    <p:sldId id="327" r:id="rId16"/>
  </p:sldIdLst>
  <p:sldSz cx="12198350" cy="6858000"/>
  <p:notesSz cx="6950075" cy="9236075"/>
  <p:defaultTextStyle>
    <a:defPPr>
      <a:defRPr lang="en-I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EYInterstate Light" pitchFamily="2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EYInterstate Light" pitchFamily="2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EYInterstate Light" pitchFamily="2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EYInterstate Light" pitchFamily="2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EYInterstate Light" pitchFamily="2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EYInterstate Light" pitchFamily="2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EYInterstate Light" pitchFamily="2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EYInterstate Light" pitchFamily="2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EYInterstate Light" pitchFamily="2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4C4CD"/>
    <a:srgbClr val="747480"/>
    <a:srgbClr val="FFE600"/>
    <a:srgbClr val="2E2E38"/>
    <a:srgbClr val="808080"/>
    <a:srgbClr val="000000"/>
    <a:srgbClr val="FF9A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71" autoAdjust="0"/>
    <p:restoredTop sz="79035" autoAdjust="0"/>
  </p:normalViewPr>
  <p:slideViewPr>
    <p:cSldViewPr snapToGrid="0" snapToObjects="1">
      <p:cViewPr varScale="1">
        <p:scale>
          <a:sx n="57" d="100"/>
          <a:sy n="57" d="100"/>
        </p:scale>
        <p:origin x="130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28D2BC9-77F0-487D-8265-FE90EFBD3DD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1963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6E73F9-A2C8-47B0-9AA2-F2BE5DBA017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37000" y="0"/>
            <a:ext cx="3011488" cy="461963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E1B4DB20-D4BA-4969-84D1-011811A71462}" type="datetimeFigureOut">
              <a:rPr lang="en-GB"/>
              <a:pPr>
                <a:defRPr/>
              </a:pPr>
              <a:t>25/07/2020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DABFEF-2CD3-485C-9890-D4D0E441E36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772525"/>
            <a:ext cx="3011488" cy="461963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F4A0C3-0F27-483B-9723-62AEB327DDC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fld id="{6E3A670C-CDD6-41D6-A0CB-FE9C93A565D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6648455-CA36-47B4-8A78-15122E00432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1963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AF233F-8352-4BBB-BC1B-0B19E15E642A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937000" y="0"/>
            <a:ext cx="3011488" cy="461963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5FBBAFE9-B2B5-4D92-B3B4-68426DECE8FA}" type="datetimeFigureOut">
              <a:rPr lang="en-GB"/>
              <a:pPr>
                <a:defRPr/>
              </a:pPr>
              <a:t>25/07/2020</a:t>
            </a:fld>
            <a:endParaRPr lang="en-GB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BC905A2A-0BE9-474D-9C45-DB633D4E677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93700" y="692150"/>
            <a:ext cx="616267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62648BD0-0AC9-4979-B663-7D9F01C33F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vert="horz" lIns="92492" tIns="46246" rIns="92492" bIns="46246" rtlCol="0">
            <a:normAutofit/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29A4AB-76FC-451D-98B2-BC3AAF35CA2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772525"/>
            <a:ext cx="3011488" cy="461963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EE79AC-5718-4E40-8726-1C0F486BC90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fld id="{DAD285C7-E723-4C72-B6FF-41805A4EC5DD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D285C7-E723-4C72-B6FF-41805A4EC5DD}" type="slidenum">
              <a:rPr lang="en-GB" altLang="en-US" smtClean="0"/>
              <a:pPr/>
              <a:t>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037672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>
            <a:extLst>
              <a:ext uri="{FF2B5EF4-FFF2-40B4-BE49-F238E27FC236}">
                <a16:creationId xmlns:a16="http://schemas.microsoft.com/office/drawing/2014/main" id="{698F4A48-2991-40F5-9D90-6D8F1C69536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>
            <a:extLst>
              <a:ext uri="{FF2B5EF4-FFF2-40B4-BE49-F238E27FC236}">
                <a16:creationId xmlns:a16="http://schemas.microsoft.com/office/drawing/2014/main" id="{367AC312-078F-4A8E-BDA7-C2359171AE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/>
          </a:p>
        </p:txBody>
      </p:sp>
      <p:sp>
        <p:nvSpPr>
          <p:cNvPr id="37892" name="Slide Number Placeholder 3">
            <a:extLst>
              <a:ext uri="{FF2B5EF4-FFF2-40B4-BE49-F238E27FC236}">
                <a16:creationId xmlns:a16="http://schemas.microsoft.com/office/drawing/2014/main" id="{4C99382A-B177-4E0B-AC7E-A0D728E822D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9pPr>
          </a:lstStyle>
          <a:p>
            <a:fld id="{74D9FD16-84BA-4D31-B437-29B7F69E5B8C}" type="slidenum">
              <a:rPr lang="en-GB" altLang="en-US">
                <a:latin typeface="Arial" panose="020B0604020202020204" pitchFamily="34" charset="0"/>
              </a:rPr>
              <a:pPr/>
              <a:t>10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05946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>
            <a:extLst>
              <a:ext uri="{FF2B5EF4-FFF2-40B4-BE49-F238E27FC236}">
                <a16:creationId xmlns:a16="http://schemas.microsoft.com/office/drawing/2014/main" id="{698F4A48-2991-40F5-9D90-6D8F1C69536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>
            <a:extLst>
              <a:ext uri="{FF2B5EF4-FFF2-40B4-BE49-F238E27FC236}">
                <a16:creationId xmlns:a16="http://schemas.microsoft.com/office/drawing/2014/main" id="{367AC312-078F-4A8E-BDA7-C2359171AE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N" altLang="en-US"/>
          </a:p>
        </p:txBody>
      </p:sp>
      <p:sp>
        <p:nvSpPr>
          <p:cNvPr id="37892" name="Slide Number Placeholder 3">
            <a:extLst>
              <a:ext uri="{FF2B5EF4-FFF2-40B4-BE49-F238E27FC236}">
                <a16:creationId xmlns:a16="http://schemas.microsoft.com/office/drawing/2014/main" id="{4C99382A-B177-4E0B-AC7E-A0D728E822D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9pPr>
          </a:lstStyle>
          <a:p>
            <a:fld id="{74D9FD16-84BA-4D31-B437-29B7F69E5B8C}" type="slidenum">
              <a:rPr lang="en-GB" altLang="en-US">
                <a:latin typeface="Arial" panose="020B0604020202020204" pitchFamily="34" charset="0"/>
              </a:rPr>
              <a:pPr/>
              <a:t>11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02346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>
            <a:extLst>
              <a:ext uri="{FF2B5EF4-FFF2-40B4-BE49-F238E27FC236}">
                <a16:creationId xmlns:a16="http://schemas.microsoft.com/office/drawing/2014/main" id="{698F4A48-2991-40F5-9D90-6D8F1C69536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>
            <a:extLst>
              <a:ext uri="{FF2B5EF4-FFF2-40B4-BE49-F238E27FC236}">
                <a16:creationId xmlns:a16="http://schemas.microsoft.com/office/drawing/2014/main" id="{367AC312-078F-4A8E-BDA7-C2359171AE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N" altLang="en-US"/>
          </a:p>
        </p:txBody>
      </p:sp>
      <p:sp>
        <p:nvSpPr>
          <p:cNvPr id="37892" name="Slide Number Placeholder 3">
            <a:extLst>
              <a:ext uri="{FF2B5EF4-FFF2-40B4-BE49-F238E27FC236}">
                <a16:creationId xmlns:a16="http://schemas.microsoft.com/office/drawing/2014/main" id="{4C99382A-B177-4E0B-AC7E-A0D728E822D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9pPr>
          </a:lstStyle>
          <a:p>
            <a:fld id="{74D9FD16-84BA-4D31-B437-29B7F69E5B8C}" type="slidenum">
              <a:rPr lang="en-GB" altLang="en-US">
                <a:latin typeface="Arial" panose="020B0604020202020204" pitchFamily="34" charset="0"/>
              </a:rPr>
              <a:pPr/>
              <a:t>12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39658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>
            <a:extLst>
              <a:ext uri="{FF2B5EF4-FFF2-40B4-BE49-F238E27FC236}">
                <a16:creationId xmlns:a16="http://schemas.microsoft.com/office/drawing/2014/main" id="{698F4A48-2991-40F5-9D90-6D8F1C69536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>
            <a:extLst>
              <a:ext uri="{FF2B5EF4-FFF2-40B4-BE49-F238E27FC236}">
                <a16:creationId xmlns:a16="http://schemas.microsoft.com/office/drawing/2014/main" id="{367AC312-078F-4A8E-BDA7-C2359171AE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N" altLang="en-US"/>
          </a:p>
        </p:txBody>
      </p:sp>
      <p:sp>
        <p:nvSpPr>
          <p:cNvPr id="37892" name="Slide Number Placeholder 3">
            <a:extLst>
              <a:ext uri="{FF2B5EF4-FFF2-40B4-BE49-F238E27FC236}">
                <a16:creationId xmlns:a16="http://schemas.microsoft.com/office/drawing/2014/main" id="{4C99382A-B177-4E0B-AC7E-A0D728E822D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9pPr>
          </a:lstStyle>
          <a:p>
            <a:fld id="{74D9FD16-84BA-4D31-B437-29B7F69E5B8C}" type="slidenum">
              <a:rPr lang="en-GB" altLang="en-US">
                <a:latin typeface="Arial" panose="020B0604020202020204" pitchFamily="34" charset="0"/>
              </a:rPr>
              <a:pPr/>
              <a:t>13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81829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>
            <a:extLst>
              <a:ext uri="{FF2B5EF4-FFF2-40B4-BE49-F238E27FC236}">
                <a16:creationId xmlns:a16="http://schemas.microsoft.com/office/drawing/2014/main" id="{698F4A48-2991-40F5-9D90-6D8F1C69536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>
            <a:extLst>
              <a:ext uri="{FF2B5EF4-FFF2-40B4-BE49-F238E27FC236}">
                <a16:creationId xmlns:a16="http://schemas.microsoft.com/office/drawing/2014/main" id="{367AC312-078F-4A8E-BDA7-C2359171AE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N" altLang="en-US"/>
          </a:p>
        </p:txBody>
      </p:sp>
      <p:sp>
        <p:nvSpPr>
          <p:cNvPr id="37892" name="Slide Number Placeholder 3">
            <a:extLst>
              <a:ext uri="{FF2B5EF4-FFF2-40B4-BE49-F238E27FC236}">
                <a16:creationId xmlns:a16="http://schemas.microsoft.com/office/drawing/2014/main" id="{4C99382A-B177-4E0B-AC7E-A0D728E822D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9pPr>
          </a:lstStyle>
          <a:p>
            <a:fld id="{74D9FD16-84BA-4D31-B437-29B7F69E5B8C}" type="slidenum">
              <a:rPr lang="en-GB" altLang="en-US">
                <a:latin typeface="Arial" panose="020B0604020202020204" pitchFamily="34" charset="0"/>
              </a:rPr>
              <a:pPr/>
              <a:t>14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89117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>
            <a:extLst>
              <a:ext uri="{FF2B5EF4-FFF2-40B4-BE49-F238E27FC236}">
                <a16:creationId xmlns:a16="http://schemas.microsoft.com/office/drawing/2014/main" id="{698F4A48-2991-40F5-9D90-6D8F1C69536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>
            <a:extLst>
              <a:ext uri="{FF2B5EF4-FFF2-40B4-BE49-F238E27FC236}">
                <a16:creationId xmlns:a16="http://schemas.microsoft.com/office/drawing/2014/main" id="{367AC312-078F-4A8E-BDA7-C2359171AE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N" altLang="en-US"/>
          </a:p>
        </p:txBody>
      </p:sp>
      <p:sp>
        <p:nvSpPr>
          <p:cNvPr id="37892" name="Slide Number Placeholder 3">
            <a:extLst>
              <a:ext uri="{FF2B5EF4-FFF2-40B4-BE49-F238E27FC236}">
                <a16:creationId xmlns:a16="http://schemas.microsoft.com/office/drawing/2014/main" id="{4C99382A-B177-4E0B-AC7E-A0D728E822D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9pPr>
          </a:lstStyle>
          <a:p>
            <a:fld id="{74D9FD16-84BA-4D31-B437-29B7F69E5B8C}" type="slidenum">
              <a:rPr lang="en-GB" altLang="en-US">
                <a:latin typeface="Arial" panose="020B0604020202020204" pitchFamily="34" charset="0"/>
              </a:rPr>
              <a:pPr/>
              <a:t>15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28680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>
            <a:extLst>
              <a:ext uri="{FF2B5EF4-FFF2-40B4-BE49-F238E27FC236}">
                <a16:creationId xmlns:a16="http://schemas.microsoft.com/office/drawing/2014/main" id="{EAA6E350-F393-4AFC-8BDB-FA414BE73E0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>
            <a:extLst>
              <a:ext uri="{FF2B5EF4-FFF2-40B4-BE49-F238E27FC236}">
                <a16:creationId xmlns:a16="http://schemas.microsoft.com/office/drawing/2014/main" id="{EB223460-6A27-4617-9439-2B122BEAA69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N" altLang="en-US"/>
          </a:p>
        </p:txBody>
      </p:sp>
      <p:sp>
        <p:nvSpPr>
          <p:cNvPr id="30724" name="Slide Number Placeholder 3">
            <a:extLst>
              <a:ext uri="{FF2B5EF4-FFF2-40B4-BE49-F238E27FC236}">
                <a16:creationId xmlns:a16="http://schemas.microsoft.com/office/drawing/2014/main" id="{D1793F37-BF0F-42FC-B837-7A40130962D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9pPr>
          </a:lstStyle>
          <a:p>
            <a:fld id="{26CCA119-A0D5-4DCF-93EC-AB5F538A6106}" type="slidenum">
              <a:rPr lang="en-GB" altLang="en-US">
                <a:latin typeface="Arial" panose="020B0604020202020204" pitchFamily="34" charset="0"/>
              </a:rPr>
              <a:pPr/>
              <a:t>2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>
            <a:extLst>
              <a:ext uri="{FF2B5EF4-FFF2-40B4-BE49-F238E27FC236}">
                <a16:creationId xmlns:a16="http://schemas.microsoft.com/office/drawing/2014/main" id="{EAA6E350-F393-4AFC-8BDB-FA414BE73E0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>
            <a:extLst>
              <a:ext uri="{FF2B5EF4-FFF2-40B4-BE49-F238E27FC236}">
                <a16:creationId xmlns:a16="http://schemas.microsoft.com/office/drawing/2014/main" id="{EB223460-6A27-4617-9439-2B122BEAA69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N" altLang="en-US"/>
          </a:p>
        </p:txBody>
      </p:sp>
      <p:sp>
        <p:nvSpPr>
          <p:cNvPr id="30724" name="Slide Number Placeholder 3">
            <a:extLst>
              <a:ext uri="{FF2B5EF4-FFF2-40B4-BE49-F238E27FC236}">
                <a16:creationId xmlns:a16="http://schemas.microsoft.com/office/drawing/2014/main" id="{D1793F37-BF0F-42FC-B837-7A40130962D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9pPr>
          </a:lstStyle>
          <a:p>
            <a:fld id="{26CCA119-A0D5-4DCF-93EC-AB5F538A6106}" type="slidenum">
              <a:rPr lang="en-GB" altLang="en-US">
                <a:latin typeface="Arial" panose="020B0604020202020204" pitchFamily="34" charset="0"/>
              </a:rPr>
              <a:pPr/>
              <a:t>3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3383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>
            <a:extLst>
              <a:ext uri="{FF2B5EF4-FFF2-40B4-BE49-F238E27FC236}">
                <a16:creationId xmlns:a16="http://schemas.microsoft.com/office/drawing/2014/main" id="{EAA6E350-F393-4AFC-8BDB-FA414BE73E0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>
            <a:extLst>
              <a:ext uri="{FF2B5EF4-FFF2-40B4-BE49-F238E27FC236}">
                <a16:creationId xmlns:a16="http://schemas.microsoft.com/office/drawing/2014/main" id="{EB223460-6A27-4617-9439-2B122BEAA69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N" altLang="en-US"/>
          </a:p>
        </p:txBody>
      </p:sp>
      <p:sp>
        <p:nvSpPr>
          <p:cNvPr id="30724" name="Slide Number Placeholder 3">
            <a:extLst>
              <a:ext uri="{FF2B5EF4-FFF2-40B4-BE49-F238E27FC236}">
                <a16:creationId xmlns:a16="http://schemas.microsoft.com/office/drawing/2014/main" id="{D1793F37-BF0F-42FC-B837-7A40130962D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9pPr>
          </a:lstStyle>
          <a:p>
            <a:fld id="{26CCA119-A0D5-4DCF-93EC-AB5F538A6106}" type="slidenum">
              <a:rPr lang="en-GB" altLang="en-US">
                <a:latin typeface="Arial" panose="020B0604020202020204" pitchFamily="34" charset="0"/>
              </a:rPr>
              <a:pPr/>
              <a:t>4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24809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D285C7-E723-4C72-B6FF-41805A4EC5DD}" type="slidenum">
              <a:rPr lang="en-GB" altLang="en-US" smtClean="0"/>
              <a:pPr/>
              <a:t>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375857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D285C7-E723-4C72-B6FF-41805A4EC5DD}" type="slidenum">
              <a:rPr lang="en-GB" altLang="en-US" smtClean="0"/>
              <a:pPr/>
              <a:t>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05904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>
            <a:extLst>
              <a:ext uri="{FF2B5EF4-FFF2-40B4-BE49-F238E27FC236}">
                <a16:creationId xmlns:a16="http://schemas.microsoft.com/office/drawing/2014/main" id="{698F4A48-2991-40F5-9D90-6D8F1C69536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>
            <a:extLst>
              <a:ext uri="{FF2B5EF4-FFF2-40B4-BE49-F238E27FC236}">
                <a16:creationId xmlns:a16="http://schemas.microsoft.com/office/drawing/2014/main" id="{367AC312-078F-4A8E-BDA7-C2359171AE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N" altLang="en-US"/>
          </a:p>
        </p:txBody>
      </p:sp>
      <p:sp>
        <p:nvSpPr>
          <p:cNvPr id="37892" name="Slide Number Placeholder 3">
            <a:extLst>
              <a:ext uri="{FF2B5EF4-FFF2-40B4-BE49-F238E27FC236}">
                <a16:creationId xmlns:a16="http://schemas.microsoft.com/office/drawing/2014/main" id="{4C99382A-B177-4E0B-AC7E-A0D728E822D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9pPr>
          </a:lstStyle>
          <a:p>
            <a:fld id="{74D9FD16-84BA-4D31-B437-29B7F69E5B8C}" type="slidenum">
              <a:rPr lang="en-GB" altLang="en-US">
                <a:latin typeface="Arial" panose="020B0604020202020204" pitchFamily="34" charset="0"/>
              </a:rPr>
              <a:pPr/>
              <a:t>7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39961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>
            <a:extLst>
              <a:ext uri="{FF2B5EF4-FFF2-40B4-BE49-F238E27FC236}">
                <a16:creationId xmlns:a16="http://schemas.microsoft.com/office/drawing/2014/main" id="{698F4A48-2991-40F5-9D90-6D8F1C69536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>
            <a:extLst>
              <a:ext uri="{FF2B5EF4-FFF2-40B4-BE49-F238E27FC236}">
                <a16:creationId xmlns:a16="http://schemas.microsoft.com/office/drawing/2014/main" id="{367AC312-078F-4A8E-BDA7-C2359171AE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N" altLang="en-US"/>
          </a:p>
        </p:txBody>
      </p:sp>
      <p:sp>
        <p:nvSpPr>
          <p:cNvPr id="37892" name="Slide Number Placeholder 3">
            <a:extLst>
              <a:ext uri="{FF2B5EF4-FFF2-40B4-BE49-F238E27FC236}">
                <a16:creationId xmlns:a16="http://schemas.microsoft.com/office/drawing/2014/main" id="{4C99382A-B177-4E0B-AC7E-A0D728E822D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9pPr>
          </a:lstStyle>
          <a:p>
            <a:fld id="{74D9FD16-84BA-4D31-B437-29B7F69E5B8C}" type="slidenum">
              <a:rPr lang="en-GB" altLang="en-US">
                <a:latin typeface="Arial" panose="020B0604020202020204" pitchFamily="34" charset="0"/>
              </a:rPr>
              <a:pPr/>
              <a:t>8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67986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>
            <a:extLst>
              <a:ext uri="{FF2B5EF4-FFF2-40B4-BE49-F238E27FC236}">
                <a16:creationId xmlns:a16="http://schemas.microsoft.com/office/drawing/2014/main" id="{698F4A48-2991-40F5-9D90-6D8F1C69536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>
            <a:extLst>
              <a:ext uri="{FF2B5EF4-FFF2-40B4-BE49-F238E27FC236}">
                <a16:creationId xmlns:a16="http://schemas.microsoft.com/office/drawing/2014/main" id="{367AC312-078F-4A8E-BDA7-C2359171AE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N" altLang="en-US"/>
          </a:p>
        </p:txBody>
      </p:sp>
      <p:sp>
        <p:nvSpPr>
          <p:cNvPr id="37892" name="Slide Number Placeholder 3">
            <a:extLst>
              <a:ext uri="{FF2B5EF4-FFF2-40B4-BE49-F238E27FC236}">
                <a16:creationId xmlns:a16="http://schemas.microsoft.com/office/drawing/2014/main" id="{4C99382A-B177-4E0B-AC7E-A0D728E822D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9pPr>
          </a:lstStyle>
          <a:p>
            <a:fld id="{74D9FD16-84BA-4D31-B437-29B7F69E5B8C}" type="slidenum">
              <a:rPr lang="en-GB" altLang="en-US">
                <a:latin typeface="Arial" panose="020B0604020202020204" pitchFamily="34" charset="0"/>
              </a:rPr>
              <a:pPr/>
              <a:t>9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6923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Cover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6190866D-5C12-4D90-8F18-630549C3E9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reeform 5">
            <a:extLst>
              <a:ext uri="{FF2B5EF4-FFF2-40B4-BE49-F238E27FC236}">
                <a16:creationId xmlns:a16="http://schemas.microsoft.com/office/drawing/2014/main" id="{10769AC8-C31B-48FA-AD66-FF2EFADB6399}"/>
              </a:ext>
            </a:extLst>
          </p:cNvPr>
          <p:cNvSpPr>
            <a:spLocks noChangeAspect="1" noChangeArrowheads="1"/>
          </p:cNvSpPr>
          <p:nvPr/>
        </p:nvSpPr>
        <p:spPr bwMode="gray"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9pPr>
          </a:lstStyle>
          <a:p>
            <a:pPr eaLnBrk="1" hangingPunct="1"/>
            <a:endParaRPr lang="en-GB" altLang="en-US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6" name="Picture 8">
            <a:extLst>
              <a:ext uri="{FF2B5EF4-FFF2-40B4-BE49-F238E27FC236}">
                <a16:creationId xmlns:a16="http://schemas.microsoft.com/office/drawing/2014/main" id="{D21AC35C-ED46-4E84-90C9-A4E4D21174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9306FE6B-2888-42EC-9409-22E0C44C3E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5579" y="1476597"/>
            <a:ext cx="5422755" cy="860400"/>
          </a:xfrm>
        </p:spPr>
        <p:txBody>
          <a:bodyPr/>
          <a:lstStyle>
            <a:lvl1pPr>
              <a:defRPr sz="3000" b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62FC3DF6-2861-4293-9E33-F3E405EF9F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5580" y="2422865"/>
            <a:ext cx="5422755" cy="39122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>
                <a:schemeClr val="accent2"/>
              </a:buClr>
              <a:buSzPct val="70000"/>
              <a:buFont typeface="Arial" pitchFamily="34" charset="0"/>
              <a:buNone/>
              <a:tabLst/>
              <a:defRPr sz="1600" b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0" indent="0" algn="l">
              <a:buNone/>
              <a:defRPr sz="1600">
                <a:solidFill>
                  <a:srgbClr val="404040"/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187062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slide_Qu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52404CBD-5A89-410C-99E1-3D03B0BC5BFE}"/>
              </a:ext>
            </a:extLst>
          </p:cNvPr>
          <p:cNvSpPr txBox="1">
            <a:spLocks/>
          </p:cNvSpPr>
          <p:nvPr/>
        </p:nvSpPr>
        <p:spPr>
          <a:xfrm>
            <a:off x="477838" y="1489075"/>
            <a:ext cx="2338387" cy="858838"/>
          </a:xfrm>
          <a:prstGeom prst="rect">
            <a:avLst/>
          </a:prstGeom>
        </p:spPr>
        <p:txBody>
          <a:bodyPr/>
          <a:lstStyle>
            <a:lvl1pPr marL="356616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13232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69848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26464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783080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11200" dirty="0">
                <a:solidFill>
                  <a:srgbClr val="0070C0"/>
                </a:solidFill>
                <a:latin typeface="Georgia" panose="02040502050405020303" pitchFamily="18" charset="0"/>
              </a:rPr>
              <a:t>“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B5D2AC0-B4F7-4455-9AE0-201966050A6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3350" y="2526765"/>
            <a:ext cx="5292000" cy="1800000"/>
          </a:xfrm>
        </p:spPr>
        <p:txBody>
          <a:bodyPr lIns="90000" tIns="46800" rIns="90000" bIns="46800"/>
          <a:lstStyle>
            <a:lvl1pPr marL="0" indent="0">
              <a:buNone/>
              <a:defRPr lang="en-US" sz="2800" dirty="0" smtClean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F1BA83A2-78F0-4F7E-836B-9B4B87820F9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13350" y="4632765"/>
            <a:ext cx="5292000" cy="316838"/>
          </a:xfrm>
        </p:spPr>
        <p:txBody>
          <a:bodyPr lIns="90000" tIns="46800" rIns="90000" bIns="46800"/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lang="en-US" sz="1600" kern="1200" dirty="0" smtClean="0">
                <a:solidFill>
                  <a:srgbClr val="0070C0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356616" indent="0">
              <a:buNone/>
              <a:defRPr lang="en-US" sz="2000" smtClean="0">
                <a:latin typeface="+mn-lt"/>
              </a:defRPr>
            </a:lvl2pPr>
            <a:lvl3pPr>
              <a:defRPr lang="en-US" sz="1800" smtClean="0">
                <a:latin typeface="+mn-lt"/>
              </a:defRPr>
            </a:lvl3pPr>
            <a:lvl4pPr>
              <a:defRPr lang="en-US" sz="1600" smtClean="0">
                <a:latin typeface="+mn-lt"/>
              </a:defRPr>
            </a:lvl4pPr>
            <a:lvl5pPr>
              <a:defRPr lang="en-IN" sz="16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034CE9DD-CE12-4D9F-8FD6-A2522F36C80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3350" y="4971442"/>
            <a:ext cx="5292000" cy="316838"/>
          </a:xfrm>
        </p:spPr>
        <p:txBody>
          <a:bodyPr lIns="90000" tIns="46800" rIns="90000" bIns="46800"/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lang="en-US" sz="1600" kern="1200" dirty="0" smtClean="0">
                <a:solidFill>
                  <a:srgbClr val="0070C0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356616" indent="0">
              <a:buNone/>
              <a:defRPr lang="en-US" sz="2000" smtClean="0">
                <a:latin typeface="+mn-lt"/>
              </a:defRPr>
            </a:lvl2pPr>
            <a:lvl3pPr>
              <a:defRPr lang="en-US" sz="1800" smtClean="0">
                <a:latin typeface="+mn-lt"/>
              </a:defRPr>
            </a:lvl3pPr>
            <a:lvl4pPr>
              <a:defRPr lang="en-US" sz="1600" smtClean="0">
                <a:latin typeface="+mn-lt"/>
              </a:defRPr>
            </a:lvl4pPr>
            <a:lvl5pPr>
              <a:defRPr lang="en-IN" sz="16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09668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slide_Qu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DCC822E6-69C2-4C93-B904-10BDBBD8B48A}"/>
              </a:ext>
            </a:extLst>
          </p:cNvPr>
          <p:cNvSpPr txBox="1">
            <a:spLocks/>
          </p:cNvSpPr>
          <p:nvPr/>
        </p:nvSpPr>
        <p:spPr>
          <a:xfrm>
            <a:off x="4929188" y="979488"/>
            <a:ext cx="2339975" cy="882650"/>
          </a:xfrm>
          <a:prstGeom prst="rect">
            <a:avLst/>
          </a:prstGeom>
        </p:spPr>
        <p:txBody>
          <a:bodyPr lIns="0" tIns="0" rIns="0" bIns="0"/>
          <a:lstStyle>
            <a:lvl1pPr marL="356616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13232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69848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26464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783080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11200" dirty="0">
                <a:solidFill>
                  <a:srgbClr val="0070C0"/>
                </a:solidFill>
                <a:latin typeface="Georgia" panose="02040502050405020303" pitchFamily="18" charset="0"/>
              </a:rPr>
              <a:t>“ </a:t>
            </a:r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E28D7EA5-A532-4D8B-9984-8F3D1FEA98D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53175" y="2060235"/>
            <a:ext cx="5292000" cy="3025522"/>
          </a:xfrm>
        </p:spPr>
        <p:txBody>
          <a:bodyPr>
            <a:noAutofit/>
          </a:bodyPr>
          <a:lstStyle>
            <a:lvl1pPr marL="0" indent="0" algn="ctr">
              <a:buNone/>
              <a:defRPr lang="en-US" sz="2800" dirty="0" smtClean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9F9B9C3C-16F2-40B2-A460-0480520ECF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453175" y="5506678"/>
            <a:ext cx="5292000" cy="316838"/>
          </a:xfrm>
        </p:spPr>
        <p:txBody>
          <a:bodyPr>
            <a:noAutofit/>
          </a:bodyPr>
          <a:lstStyle>
            <a:lvl1pPr marL="0" indent="0" algn="ctr">
              <a:buNone/>
              <a:defRPr lang="en-US" sz="1600" dirty="0" smtClean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8E04541C-CC5D-4455-8271-73223AE0A88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453175" y="5818717"/>
            <a:ext cx="5292000" cy="316838"/>
          </a:xfrm>
        </p:spPr>
        <p:txBody>
          <a:bodyPr rtlCol="0">
            <a:noAutofit/>
          </a:bodyPr>
          <a:lstStyle>
            <a:lvl1pPr marL="0" indent="0" algn="ctr">
              <a:buNone/>
              <a:defRPr lang="en-US" sz="1600" dirty="0" smtClean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247720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28F8CDB-776D-4811-AE2C-217236ECDEC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27180" y="0"/>
            <a:ext cx="5971170" cy="6858000"/>
          </a:xfr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picture</a:t>
            </a:r>
            <a:endParaRPr lang="en-IN" noProof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6E96BA-E9E4-496B-8CA5-6DA27B8AD7E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17221" y="2578743"/>
            <a:ext cx="4537959" cy="1055708"/>
          </a:xfrm>
        </p:spPr>
        <p:txBody>
          <a:bodyPr/>
          <a:lstStyle>
            <a:lvl1pPr marL="0" indent="0">
              <a:buNone/>
              <a:defRPr sz="3000">
                <a:solidFill>
                  <a:srgbClr val="0070C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1173C8A3-BA2F-497B-A214-45B02D73AF2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17221" y="3840384"/>
            <a:ext cx="4537959" cy="1055708"/>
          </a:xfrm>
        </p:spPr>
        <p:txBody>
          <a:bodyPr/>
          <a:lstStyle>
            <a:lvl1pPr marL="0" indent="0">
              <a:buNone/>
              <a:defRPr sz="1600">
                <a:solidFill>
                  <a:srgbClr val="0070C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04183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Line 10">
            <a:extLst>
              <a:ext uri="{FF2B5EF4-FFF2-40B4-BE49-F238E27FC236}">
                <a16:creationId xmlns:a16="http://schemas.microsoft.com/office/drawing/2014/main" id="{A3682031-9B01-486C-8C1F-97EE3B233B33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908050"/>
            <a:ext cx="10980738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Picture 7">
            <a:extLst>
              <a:ext uri="{FF2B5EF4-FFF2-40B4-BE49-F238E27FC236}">
                <a16:creationId xmlns:a16="http://schemas.microsoft.com/office/drawing/2014/main" id="{8DA108F2-13C3-488B-84E0-54E3FCC0F0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Table Placeholder 4">
            <a:extLst>
              <a:ext uri="{FF2B5EF4-FFF2-40B4-BE49-F238E27FC236}">
                <a16:creationId xmlns:a16="http://schemas.microsoft.com/office/drawing/2014/main" id="{95A2BE92-ABF7-4A82-BC35-00F28F500FED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609917" y="1137920"/>
            <a:ext cx="4957505" cy="4267457"/>
          </a:xfr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table</a:t>
            </a:r>
            <a:endParaRPr lang="en-IN" noProof="0"/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DA81FCAA-64D2-4A9C-B16E-9C4E3BB431B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133461" y="3813288"/>
            <a:ext cx="3089275" cy="180000"/>
          </a:xfr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03CDC117-35F2-47B2-85B2-29CB8EE7E09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133461" y="4055931"/>
            <a:ext cx="3089275" cy="180000"/>
          </a:xfr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Picture Placeholder 19">
            <a:extLst>
              <a:ext uri="{FF2B5EF4-FFF2-40B4-BE49-F238E27FC236}">
                <a16:creationId xmlns:a16="http://schemas.microsoft.com/office/drawing/2014/main" id="{00A15EA9-2372-4E06-83C2-1E13AB1FA62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23007" y="3578083"/>
            <a:ext cx="778959" cy="778959"/>
          </a:xfrm>
          <a:prstGeom prst="ellipse">
            <a:avLst/>
          </a:prstGeom>
        </p:spPr>
        <p:txBody>
          <a:bodyPr rtlCol="0" anchor="ctr">
            <a:noAutofit/>
          </a:bodyPr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DB83DAE-9FEB-4E9C-85BA-A34BD239275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123008" y="1137920"/>
            <a:ext cx="5465425" cy="37380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C1ABE303-7041-4312-AD03-0E872AEF99B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123008" y="1635009"/>
            <a:ext cx="5465425" cy="161155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4961508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_no_first_level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">
            <a:extLst>
              <a:ext uri="{FF2B5EF4-FFF2-40B4-BE49-F238E27FC236}">
                <a16:creationId xmlns:a16="http://schemas.microsoft.com/office/drawing/2014/main" id="{E46E2137-6810-4311-B9FD-282909F96F5C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908050"/>
            <a:ext cx="10980738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:a16="http://schemas.microsoft.com/office/drawing/2014/main" id="{92168F1F-8BDB-4CA7-BF41-1748218A98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918" y="1137920"/>
            <a:ext cx="8238744" cy="483480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356616">
              <a:defRPr>
                <a:solidFill>
                  <a:schemeClr val="bg1"/>
                </a:solidFill>
              </a:defRPr>
            </a:lvl2pPr>
            <a:lvl3pPr marL="713232">
              <a:defRPr>
                <a:solidFill>
                  <a:schemeClr val="bg1"/>
                </a:solidFill>
              </a:defRPr>
            </a:lvl3pPr>
            <a:lvl4pPr marL="1069848">
              <a:defRPr>
                <a:solidFill>
                  <a:schemeClr val="bg1"/>
                </a:solidFill>
              </a:defRPr>
            </a:lvl4pPr>
            <a:lvl5pPr marL="1426464"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83118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, no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0">
            <a:extLst>
              <a:ext uri="{FF2B5EF4-FFF2-40B4-BE49-F238E27FC236}">
                <a16:creationId xmlns:a16="http://schemas.microsoft.com/office/drawing/2014/main" id="{1E7F6A65-B541-4706-B5A6-2E37F66B0CEB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908050"/>
            <a:ext cx="10980738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id="{CFD09201-3768-419C-AC3C-403F2B9190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88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27980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10">
            <a:extLst>
              <a:ext uri="{FF2B5EF4-FFF2-40B4-BE49-F238E27FC236}">
                <a16:creationId xmlns:a16="http://schemas.microsoft.com/office/drawing/2014/main" id="{7C1AA530-8076-4279-9015-B49F476CBCAF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908050"/>
            <a:ext cx="10980738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5410688F-DF3B-4046-A320-26767BEB9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88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918" y="1137919"/>
            <a:ext cx="5387605" cy="4834800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0828" y="1137919"/>
            <a:ext cx="5387605" cy="4834800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7001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0">
            <a:extLst>
              <a:ext uri="{FF2B5EF4-FFF2-40B4-BE49-F238E27FC236}">
                <a16:creationId xmlns:a16="http://schemas.microsoft.com/office/drawing/2014/main" id="{1CB4BD2E-8584-41AD-9B7F-09EA1C0A2051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908050"/>
            <a:ext cx="10980738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37574DB-9E97-48EA-B8CA-68E4CCD105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648" y="1869440"/>
            <a:ext cx="5393208" cy="4256075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9632" y="1869440"/>
            <a:ext cx="5393208" cy="4256075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609918" y="1137920"/>
            <a:ext cx="5393208" cy="640800"/>
          </a:xfrm>
        </p:spPr>
        <p:txBody>
          <a:bodyPr/>
          <a:lstStyle>
            <a:lvl1pPr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199632" y="1137920"/>
            <a:ext cx="5393208" cy="640800"/>
          </a:xfrm>
        </p:spPr>
        <p:txBody>
          <a:bodyPr/>
          <a:lstStyle>
            <a:lvl1pPr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88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3557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5F4F22EF-7F13-4CC2-9428-0F14CDA81E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74279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cused 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C5BEE64E-3DF1-48CE-AC84-590398D45F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5643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>
            <a:extLst>
              <a:ext uri="{FF2B5EF4-FFF2-40B4-BE49-F238E27FC236}">
                <a16:creationId xmlns:a16="http://schemas.microsoft.com/office/drawing/2014/main" id="{664FF9D4-E241-4C50-85EE-01EB2E5F9231}"/>
              </a:ext>
            </a:extLst>
          </p:cNvPr>
          <p:cNvSpPr>
            <a:spLocks noChangeAspect="1" noChangeArrowheads="1"/>
          </p:cNvSpPr>
          <p:nvPr/>
        </p:nvSpPr>
        <p:spPr bwMode="gray"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9pPr>
          </a:lstStyle>
          <a:p>
            <a:pPr eaLnBrk="1" hangingPunct="1"/>
            <a:endParaRPr lang="en-GB" altLang="en-US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FE6C1E8-4AC6-47C6-820B-7887EC58FDE4}"/>
              </a:ext>
            </a:extLst>
          </p:cNvPr>
          <p:cNvCxnSpPr>
            <a:cxnSpLocks/>
          </p:cNvCxnSpPr>
          <p:nvPr/>
        </p:nvCxnSpPr>
        <p:spPr>
          <a:xfrm>
            <a:off x="1333500" y="5708650"/>
            <a:ext cx="8121650" cy="0"/>
          </a:xfrm>
          <a:prstGeom prst="line">
            <a:avLst/>
          </a:prstGeom>
          <a:ln>
            <a:solidFill>
              <a:srgbClr val="8282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EAA745D-3F94-4D2D-A905-ED82A573C2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3" y="5605463"/>
            <a:ext cx="1044575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EYInterstate Light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9pPr>
          </a:lstStyle>
          <a:p>
            <a:pPr eaLnBrk="1" hangingPunct="1"/>
            <a:r>
              <a:rPr lang="en-GB" altLang="en-US" sz="1200">
                <a:solidFill>
                  <a:srgbClr val="82829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Written by</a:t>
            </a:r>
          </a:p>
        </p:txBody>
      </p:sp>
      <p:pic>
        <p:nvPicPr>
          <p:cNvPr id="15" name="Picture 9">
            <a:extLst>
              <a:ext uri="{FF2B5EF4-FFF2-40B4-BE49-F238E27FC236}">
                <a16:creationId xmlns:a16="http://schemas.microsoft.com/office/drawing/2014/main" id="{F8E30689-428E-4010-B27B-AF9AF9A42C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775504" y="1954221"/>
            <a:ext cx="4328932" cy="979702"/>
          </a:xfrm>
        </p:spPr>
        <p:txBody>
          <a:bodyPr/>
          <a:lstStyle>
            <a:lvl1pPr>
              <a:defRPr sz="3000" b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775504" y="3046158"/>
            <a:ext cx="4328932" cy="1046323"/>
          </a:xfrm>
        </p:spPr>
        <p:txBody>
          <a:bodyPr/>
          <a:lstStyle>
            <a:lvl1pPr marL="0" indent="0" algn="l">
              <a:spcAft>
                <a:spcPts val="1200"/>
              </a:spcAft>
              <a:buNone/>
              <a:defRPr sz="2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0" indent="0" algn="l">
              <a:buNone/>
              <a:defRPr sz="1600" b="1">
                <a:solidFill>
                  <a:srgbClr val="404040"/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A9465B6B-DFD4-4E0C-9ACE-E88CA222046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33184" y="6019189"/>
            <a:ext cx="3089275" cy="180000"/>
          </a:xfr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6">
            <a:extLst>
              <a:ext uri="{FF2B5EF4-FFF2-40B4-BE49-F238E27FC236}">
                <a16:creationId xmlns:a16="http://schemas.microsoft.com/office/drawing/2014/main" id="{A1F2ED22-5637-4AB8-ABD8-3693A6EA55F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333184" y="6216807"/>
            <a:ext cx="3089275" cy="180000"/>
          </a:xfr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Picture Placeholder 19">
            <a:extLst>
              <a:ext uri="{FF2B5EF4-FFF2-40B4-BE49-F238E27FC236}">
                <a16:creationId xmlns:a16="http://schemas.microsoft.com/office/drawing/2014/main" id="{29A5E1BC-8F6B-43EF-9FF6-8242E7708BD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61983" y="5914642"/>
            <a:ext cx="576000" cy="576000"/>
          </a:xfrm>
          <a:prstGeom prst="ellipse">
            <a:avLst/>
          </a:prstGeom>
        </p:spPr>
        <p:txBody>
          <a:bodyPr rtlCol="0" anchor="ctr">
            <a:noAutofit/>
          </a:bodyPr>
          <a:lstStyle>
            <a:lvl1pPr marL="0" indent="0" algn="ctr">
              <a:buNone/>
              <a:defRPr sz="9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55923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F4EA33AD-CBDB-48A1-AEEA-544B0736FC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64814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EA279187-0CB2-4DC7-943C-D4362C30D9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83362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6F04F3F1-517F-4C7F-A737-A8EFBBF7F1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80017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014E3C34-4979-458C-8D05-971400E5C4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0052CFA6-7CF5-41BD-9D94-2D0DAE108428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8350" cy="6858000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/>
            </a:lvl1pPr>
          </a:lstStyle>
          <a:p>
            <a:pPr lvl="0"/>
            <a:r>
              <a:rPr lang="en-US" noProof="0"/>
              <a:t>Click icon to add media</a:t>
            </a:r>
            <a:endParaRPr lang="en-IN" noProof="0" dirty="0"/>
          </a:p>
        </p:txBody>
      </p:sp>
    </p:spTree>
    <p:extLst>
      <p:ext uri="{BB962C8B-B14F-4D97-AF65-F5344CB8AC3E}">
        <p14:creationId xmlns:p14="http://schemas.microsoft.com/office/powerpoint/2010/main" val="32959692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>
            <a:extLst>
              <a:ext uri="{FF2B5EF4-FFF2-40B4-BE49-F238E27FC236}">
                <a16:creationId xmlns:a16="http://schemas.microsoft.com/office/drawing/2014/main" id="{F6A1CCAA-62F3-42F3-AE0C-049C78F8B0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07799" y="719139"/>
            <a:ext cx="4677635" cy="5210062"/>
          </a:xfrm>
        </p:spPr>
        <p:txBody>
          <a:bodyPr/>
          <a:lstStyle>
            <a:lvl1pPr marL="0" indent="0" algn="l" defTabSz="995363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200" kern="1200" noProof="0" dirty="0" smtClean="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76213" indent="-1762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188913" indent="-1889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8981260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8E26AD8D-006B-49A1-BC56-FD716AF7DF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0634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pproved question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89C6D3C4-C51F-4452-93E4-F84D097B1D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itle 1"/>
          <p:cNvSpPr>
            <a:spLocks noGrp="1"/>
          </p:cNvSpPr>
          <p:nvPr>
            <p:ph type="ctrTitle"/>
          </p:nvPr>
        </p:nvSpPr>
        <p:spPr>
          <a:xfrm>
            <a:off x="944880" y="2158329"/>
            <a:ext cx="4783882" cy="860400"/>
          </a:xfrm>
          <a:prstGeom prst="rect">
            <a:avLst/>
          </a:prstGeom>
        </p:spPr>
        <p:txBody>
          <a:bodyPr/>
          <a:lstStyle>
            <a:lvl1pPr>
              <a:defRPr sz="3000" b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9" name="Subtitle 2"/>
          <p:cNvSpPr>
            <a:spLocks noGrp="1"/>
          </p:cNvSpPr>
          <p:nvPr>
            <p:ph type="subTitle" idx="1"/>
          </p:nvPr>
        </p:nvSpPr>
        <p:spPr>
          <a:xfrm>
            <a:off x="945072" y="3200329"/>
            <a:ext cx="4808028" cy="64574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0" indent="0" algn="l"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0213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">
            <a:extLst>
              <a:ext uri="{FF2B5EF4-FFF2-40B4-BE49-F238E27FC236}">
                <a16:creationId xmlns:a16="http://schemas.microsoft.com/office/drawing/2014/main" id="{50A2E552-7B1C-4B05-898F-49D3F9C6B3CE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908050"/>
            <a:ext cx="10980738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:a16="http://schemas.microsoft.com/office/drawing/2014/main" id="{4C67AD04-3383-4580-9338-A7DF7815E6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0356C28-34FC-48BD-943E-82B485EB0C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buClr>
                <a:schemeClr val="bg2"/>
              </a:buCl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buClr>
                <a:schemeClr val="bg2"/>
              </a:buCl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buClr>
                <a:schemeClr val="bg2"/>
              </a:buCl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buClr>
                <a:schemeClr val="bg2"/>
              </a:buCl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buClr>
                <a:schemeClr val="bg2"/>
              </a:buCl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3288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0">
            <a:extLst>
              <a:ext uri="{FF2B5EF4-FFF2-40B4-BE49-F238E27FC236}">
                <a16:creationId xmlns:a16="http://schemas.microsoft.com/office/drawing/2014/main" id="{E5703958-34F3-454D-8EF6-EB23F80EF29E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908050"/>
            <a:ext cx="10980738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id="{3EF28F24-D056-4D3B-9BFC-0259900282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0492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10">
            <a:extLst>
              <a:ext uri="{FF2B5EF4-FFF2-40B4-BE49-F238E27FC236}">
                <a16:creationId xmlns:a16="http://schemas.microsoft.com/office/drawing/2014/main" id="{24F99DFD-19C9-4EF4-91DD-F66E888AE394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908050"/>
            <a:ext cx="7724775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9" name="Picture 7">
            <a:extLst>
              <a:ext uri="{FF2B5EF4-FFF2-40B4-BE49-F238E27FC236}">
                <a16:creationId xmlns:a16="http://schemas.microsoft.com/office/drawing/2014/main" id="{241ED2E9-4248-4154-9229-FFC4B5EFBD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80593A0-4211-460E-B6CF-FE2D9CE6D9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199120" y="1"/>
            <a:ext cx="3999231" cy="6156104"/>
          </a:xfrm>
        </p:spPr>
        <p:txBody>
          <a:bodyPr rtlCol="0">
            <a:noAutofit/>
          </a:bodyPr>
          <a:lstStyle>
            <a:lvl1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IN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9" y="294200"/>
            <a:ext cx="7444422" cy="5904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918" y="1137921"/>
            <a:ext cx="7299642" cy="873760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8D3272-120F-430D-AFB5-E93227EEEAAF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609918" y="2311401"/>
            <a:ext cx="3580117" cy="3844704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C7BD71A-882B-40FB-A05F-48ECC69FF73D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329443" y="2311401"/>
            <a:ext cx="3580117" cy="1254759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D87D58C8-1517-42AA-8B2A-E449A3F6F028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329443" y="4236721"/>
            <a:ext cx="3580117" cy="1944160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73164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0">
            <a:extLst>
              <a:ext uri="{FF2B5EF4-FFF2-40B4-BE49-F238E27FC236}">
                <a16:creationId xmlns:a16="http://schemas.microsoft.com/office/drawing/2014/main" id="{6A15421E-4EA6-47DC-8FF3-DAEFA853347E}"/>
              </a:ext>
            </a:extLst>
          </p:cNvPr>
          <p:cNvSpPr>
            <a:spLocks noChangeShapeType="1"/>
          </p:cNvSpPr>
          <p:nvPr/>
        </p:nvSpPr>
        <p:spPr bwMode="auto">
          <a:xfrm>
            <a:off x="2695575" y="908050"/>
            <a:ext cx="8891588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F26E96D-1615-4414-9DA1-16DF2BB83D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80593A0-4211-460E-B6CF-FE2D9CE6D9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384460" cy="6857999"/>
          </a:xfrm>
        </p:spPr>
        <p:txBody>
          <a:bodyPr rtlCol="0">
            <a:noAutofit/>
          </a:bodyPr>
          <a:lstStyle>
            <a:lvl1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IN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5294" y="294200"/>
            <a:ext cx="8892000" cy="5904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95293" y="1137921"/>
            <a:ext cx="2742882" cy="5018184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8D3272-120F-430D-AFB5-E93227EEEAAF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5727083" y="1137921"/>
            <a:ext cx="2803842" cy="5018184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6FF4A6F8-D9C6-4FEE-9324-5200D308BB1F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8819832" y="1137921"/>
            <a:ext cx="2768600" cy="2796151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07152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">
            <a:extLst>
              <a:ext uri="{FF2B5EF4-FFF2-40B4-BE49-F238E27FC236}">
                <a16:creationId xmlns:a16="http://schemas.microsoft.com/office/drawing/2014/main" id="{8FF74327-EE18-4A93-B4DE-D5246508268F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908050"/>
            <a:ext cx="10980738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:a16="http://schemas.microsoft.com/office/drawing/2014/main" id="{69EAAF37-DD52-4A13-A27E-96519A0252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918" y="1137920"/>
            <a:ext cx="8238744" cy="48348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 marL="0" indent="0">
              <a:spcBef>
                <a:spcPts val="0"/>
              </a:spcBef>
              <a:buNone/>
              <a:defRPr sz="16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 marL="0" indent="0">
              <a:spcBef>
                <a:spcPts val="0"/>
              </a:spcBef>
              <a:buNone/>
              <a:defRPr sz="12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8059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97C43D-4F1B-43DA-A0C6-DA6B6708E16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2800" y="2851522"/>
            <a:ext cx="4447800" cy="1202318"/>
          </a:xfrm>
        </p:spPr>
        <p:txBody>
          <a:bodyPr rtlCol="0" anchor="ctr">
            <a:noAutofit/>
          </a:bodyPr>
          <a:lstStyle>
            <a:lvl1pPr marL="0" indent="0">
              <a:buNone/>
              <a:defRPr kumimoji="0" lang="en-IN" sz="36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20548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CFAF6FD9-93E7-4137-B753-0696755BD15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93688"/>
            <a:ext cx="10979150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0D461262-9323-465C-9C51-8777B5578C4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138238"/>
            <a:ext cx="10979150" cy="494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18" name="Date Placeholder 1">
            <a:extLst>
              <a:ext uri="{FF2B5EF4-FFF2-40B4-BE49-F238E27FC236}">
                <a16:creationId xmlns:a16="http://schemas.microsoft.com/office/drawing/2014/main" id="{45CFA693-E91B-43CC-B5B8-0AF459F62896}"/>
              </a:ext>
            </a:extLst>
          </p:cNvPr>
          <p:cNvSpPr txBox="1">
            <a:spLocks/>
          </p:cNvSpPr>
          <p:nvPr/>
        </p:nvSpPr>
        <p:spPr>
          <a:xfrm>
            <a:off x="10642600" y="6470650"/>
            <a:ext cx="1192213" cy="1809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>
              <a:defRPr sz="800">
                <a:solidFill>
                  <a:schemeClr val="bg1"/>
                </a:solidFill>
                <a:latin typeface="EYInterstate" panose="02000503020000020004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7DBDBB20-DA7B-4EA8-9594-84A1D3A4EA29}" type="datetime3">
              <a:rPr lang="en-US" smtClean="0">
                <a:latin typeface="Calibri Light" panose="020F0302020204030204" pitchFamily="34" charset="0"/>
                <a:cs typeface="Calibri Light" panose="020F0302020204030204" pitchFamily="34" charset="0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25 July 2020</a:t>
            </a:fld>
            <a:endParaRPr lang="en-IN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9" name="Footer Placeholder 2">
            <a:extLst>
              <a:ext uri="{FF2B5EF4-FFF2-40B4-BE49-F238E27FC236}">
                <a16:creationId xmlns:a16="http://schemas.microsoft.com/office/drawing/2014/main" id="{E9F31D67-E59D-488B-A418-10B47029E471}"/>
              </a:ext>
            </a:extLst>
          </p:cNvPr>
          <p:cNvSpPr txBox="1">
            <a:spLocks/>
          </p:cNvSpPr>
          <p:nvPr/>
        </p:nvSpPr>
        <p:spPr>
          <a:xfrm>
            <a:off x="3162300" y="6470650"/>
            <a:ext cx="3086100" cy="1809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>
              <a:defRPr sz="800">
                <a:solidFill>
                  <a:schemeClr val="bg1"/>
                </a:solidFill>
                <a:latin typeface="EYInterstate" panose="02000503020000020004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Maharashtra State Board of Technical Education</a:t>
            </a:r>
          </a:p>
        </p:txBody>
      </p:sp>
      <p:sp>
        <p:nvSpPr>
          <p:cNvPr id="23" name="Slide Number Placeholder 4">
            <a:extLst>
              <a:ext uri="{FF2B5EF4-FFF2-40B4-BE49-F238E27FC236}">
                <a16:creationId xmlns:a16="http://schemas.microsoft.com/office/drawing/2014/main" id="{FA0C3EA0-3C85-4236-8D60-88634AF47AD8}"/>
              </a:ext>
            </a:extLst>
          </p:cNvPr>
          <p:cNvSpPr txBox="1">
            <a:spLocks/>
          </p:cNvSpPr>
          <p:nvPr/>
        </p:nvSpPr>
        <p:spPr>
          <a:xfrm>
            <a:off x="609600" y="6470650"/>
            <a:ext cx="663575" cy="180975"/>
          </a:xfrm>
          <a:prstGeom prst="rect">
            <a:avLst/>
          </a:prstGeom>
        </p:spPr>
        <p:txBody>
          <a:bodyPr lIns="0"/>
          <a:lstStyle>
            <a:lvl1pPr>
              <a:defRPr>
                <a:solidFill>
                  <a:schemeClr val="tx1"/>
                </a:solidFill>
                <a:latin typeface="EYInterstate Light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9pPr>
          </a:lstStyle>
          <a:p>
            <a:pPr eaLnBrk="1" hangingPunct="1"/>
            <a:r>
              <a:rPr lang="en-GB" altLang="en-US" sz="8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Page </a:t>
            </a:r>
            <a:fld id="{D64FE80A-C4D7-4CFF-974C-7AE2B3211A04}" type="slidenum">
              <a:rPr lang="en-IN" altLang="en-US" sz="8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pPr eaLnBrk="1" hangingPunct="1"/>
              <a:t>‹#›</a:t>
            </a:fld>
            <a:endParaRPr lang="en-US" altLang="en-US" sz="80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9" r:id="rId1"/>
    <p:sldLayoutId id="2147484031" r:id="rId2"/>
    <p:sldLayoutId id="2147484032" r:id="rId3"/>
    <p:sldLayoutId id="2147484033" r:id="rId4"/>
    <p:sldLayoutId id="2147484034" r:id="rId5"/>
    <p:sldLayoutId id="2147484035" r:id="rId6"/>
    <p:sldLayoutId id="2147484036" r:id="rId7"/>
    <p:sldLayoutId id="2147484037" r:id="rId8"/>
    <p:sldLayoutId id="2147484027" r:id="rId9"/>
    <p:sldLayoutId id="2147484038" r:id="rId10"/>
    <p:sldLayoutId id="2147484039" r:id="rId11"/>
    <p:sldLayoutId id="2147484028" r:id="rId12"/>
    <p:sldLayoutId id="2147484040" r:id="rId13"/>
    <p:sldLayoutId id="2147484041" r:id="rId14"/>
    <p:sldLayoutId id="2147484042" r:id="rId15"/>
    <p:sldLayoutId id="2147484043" r:id="rId16"/>
    <p:sldLayoutId id="2147484044" r:id="rId17"/>
    <p:sldLayoutId id="2147484045" r:id="rId18"/>
    <p:sldLayoutId id="2147484046" r:id="rId19"/>
    <p:sldLayoutId id="2147484047" r:id="rId20"/>
    <p:sldLayoutId id="2147484048" r:id="rId21"/>
    <p:sldLayoutId id="2147484049" r:id="rId22"/>
    <p:sldLayoutId id="2147484050" r:id="rId23"/>
    <p:sldLayoutId id="2147484051" r:id="rId24"/>
    <p:sldLayoutId id="2147484052" r:id="rId25"/>
  </p:sldLayoutIdLst>
  <p:hf hdr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kern="1200">
          <a:solidFill>
            <a:schemeClr val="bg1"/>
          </a:solidFill>
          <a:latin typeface="Calibri Light" panose="020F0302020204030204" pitchFamily="34" charset="0"/>
          <a:ea typeface="+mj-ea"/>
          <a:cs typeface="Calibri Light" panose="020F0302020204030204" pitchFamily="34" charset="0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 Light" panose="020F0302020204030204" pitchFamily="34" charset="0"/>
          <a:cs typeface="Calibri Light" panose="020F0302020204030204" pitchFamily="34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 Light" panose="020F0302020204030204" pitchFamily="34" charset="0"/>
          <a:cs typeface="Calibri Light" panose="020F0302020204030204" pitchFamily="34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 Light" panose="020F0302020204030204" pitchFamily="34" charset="0"/>
          <a:cs typeface="Calibri Light" panose="020F0302020204030204" pitchFamily="34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 Light" panose="020F0302020204030204" pitchFamily="34" charset="0"/>
          <a:cs typeface="Calibri Light" panose="020F0302020204030204" pitchFamily="34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 Light" panose="020F0302020204030204" pitchFamily="34" charset="0"/>
          <a:cs typeface="Calibri Light" panose="020F0302020204030204" pitchFamily="34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 Light" panose="020F0302020204030204" pitchFamily="34" charset="0"/>
          <a:cs typeface="Calibri Light" panose="020F0302020204030204" pitchFamily="34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 Light" panose="020F0302020204030204" pitchFamily="34" charset="0"/>
          <a:cs typeface="Calibri Light" panose="020F0302020204030204" pitchFamily="34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 Light" panose="020F0302020204030204" pitchFamily="34" charset="0"/>
          <a:cs typeface="Calibri Light" panose="020F0302020204030204" pitchFamily="34" charset="0"/>
        </a:defRPr>
      </a:lvl9pPr>
    </p:titleStyle>
    <p:bodyStyle>
      <a:lvl1pPr marL="355600" indent="-355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Arial" panose="020B0604020202020204" pitchFamily="34" charset="0"/>
        <a:buChar char="►"/>
        <a:defRPr sz="2000" kern="1200">
          <a:solidFill>
            <a:schemeClr val="bg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1pPr>
      <a:lvl2pPr marL="712788" indent="-355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Arial" panose="020B0604020202020204" pitchFamily="34" charset="0"/>
        <a:buChar char="►"/>
        <a:defRPr kern="1200">
          <a:solidFill>
            <a:schemeClr val="bg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2pPr>
      <a:lvl3pPr marL="1068388" indent="-355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Arial" panose="020B0604020202020204" pitchFamily="34" charset="0"/>
        <a:buChar char="►"/>
        <a:defRPr sz="1600" kern="1200">
          <a:solidFill>
            <a:schemeClr val="bg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3pPr>
      <a:lvl4pPr marL="1425575" indent="-355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Arial" panose="020B0604020202020204" pitchFamily="34" charset="0"/>
        <a:buChar char="►"/>
        <a:defRPr sz="1400" kern="1200">
          <a:solidFill>
            <a:schemeClr val="bg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4pPr>
      <a:lvl5pPr marL="1782763" indent="-355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Arial" panose="020B0604020202020204" pitchFamily="34" charset="0"/>
        <a:buChar char="►"/>
        <a:defRPr sz="1200" kern="1200">
          <a:solidFill>
            <a:schemeClr val="bg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>
            <a:extLst>
              <a:ext uri="{FF2B5EF4-FFF2-40B4-BE49-F238E27FC236}">
                <a16:creationId xmlns:a16="http://schemas.microsoft.com/office/drawing/2014/main" id="{238CC6D8-08B9-4D7E-8751-D9E7B94C062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15988" y="1476375"/>
            <a:ext cx="5422900" cy="860425"/>
          </a:xfrm>
        </p:spPr>
        <p:txBody>
          <a:bodyPr/>
          <a:lstStyle/>
          <a:p>
            <a:r>
              <a:rPr lang="en-IN" altLang="en-US" dirty="0"/>
              <a:t>CO_IF_22316</a:t>
            </a:r>
            <a:r>
              <a:rPr lang="en-IN" altLang="en-US"/>
              <a:t>_UO2</a:t>
            </a:r>
            <a:endParaRPr lang="en-IN" altLang="en-US" dirty="0"/>
          </a:p>
        </p:txBody>
      </p:sp>
      <p:sp>
        <p:nvSpPr>
          <p:cNvPr id="28675" name="Subtitle 2">
            <a:extLst>
              <a:ext uri="{FF2B5EF4-FFF2-40B4-BE49-F238E27FC236}">
                <a16:creationId xmlns:a16="http://schemas.microsoft.com/office/drawing/2014/main" id="{F827DF0D-1E8A-4A16-912E-07B0822DAF1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15988" y="2422525"/>
            <a:ext cx="5422900" cy="1374775"/>
          </a:xfrm>
        </p:spPr>
        <p:txBody>
          <a:bodyPr/>
          <a:lstStyle/>
          <a:p>
            <a:pPr fontAlgn="base"/>
            <a:r>
              <a:rPr lang="en-GB" altLang="en-US" sz="1200" dirty="0"/>
              <a:t>Prerana Jalgaonkar, Lecturer , </a:t>
            </a:r>
            <a:r>
              <a:rPr lang="en-GB" altLang="en-US" sz="1200" dirty="0" err="1"/>
              <a:t>Vidyalankar</a:t>
            </a:r>
            <a:r>
              <a:rPr lang="en-GB" altLang="en-US" sz="1200" dirty="0"/>
              <a:t> Polytechnic</a:t>
            </a:r>
          </a:p>
          <a:p>
            <a:pPr fontAlgn="base"/>
            <a:r>
              <a:rPr lang="en-IN" altLang="en-US" b="1" dirty="0"/>
              <a:t>Date: </a:t>
            </a:r>
            <a:r>
              <a:rPr lang="en-IN" altLang="en-US" b="1"/>
              <a:t>01 July 2020</a:t>
            </a:r>
            <a:endParaRPr lang="en-IN" altLang="en-US" b="1" dirty="0"/>
          </a:p>
          <a:p>
            <a:pPr lvl="0">
              <a:defRPr/>
            </a:pPr>
            <a:r>
              <a:rPr lang="en-IN" b="1" dirty="0"/>
              <a:t>MSBTE LEAD: Learning at your Doorstep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280"/>
    </mc:Choice>
    <mc:Fallback xmlns="">
      <p:transition spd="slow" advTm="2128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id="{5CA610BC-9492-4E43-BD7A-57218D7BBA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93688"/>
            <a:ext cx="10979150" cy="590550"/>
          </a:xfrm>
        </p:spPr>
        <p:txBody>
          <a:bodyPr/>
          <a:lstStyle/>
          <a:p>
            <a:r>
              <a:rPr lang="en-IN" dirty="0"/>
              <a:t>Decision Making  : else if ladder</a:t>
            </a:r>
            <a:endParaRPr lang="en-GB" altLang="en-US" dirty="0"/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A7B3B5FE-F979-44C9-B10D-9A64DF3ED3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1674162"/>
              </p:ext>
            </p:extLst>
          </p:nvPr>
        </p:nvGraphicFramePr>
        <p:xfrm>
          <a:off x="609599" y="1238935"/>
          <a:ext cx="11174362" cy="513236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587181">
                  <a:extLst>
                    <a:ext uri="{9D8B030D-6E8A-4147-A177-3AD203B41FA5}">
                      <a16:colId xmlns:a16="http://schemas.microsoft.com/office/drawing/2014/main" val="3549034803"/>
                    </a:ext>
                  </a:extLst>
                </a:gridCol>
                <a:gridCol w="5587181">
                  <a:extLst>
                    <a:ext uri="{9D8B030D-6E8A-4147-A177-3AD203B41FA5}">
                      <a16:colId xmlns:a16="http://schemas.microsoft.com/office/drawing/2014/main" val="2693371591"/>
                    </a:ext>
                  </a:extLst>
                </a:gridCol>
              </a:tblGrid>
              <a:tr h="442341">
                <a:tc>
                  <a:txBody>
                    <a:bodyPr/>
                    <a:lstStyle/>
                    <a:p>
                      <a:r>
                        <a:rPr lang="en-US" dirty="0"/>
                        <a:t>Program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Output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861053"/>
                  </a:ext>
                </a:extLst>
              </a:tr>
              <a:tr h="4690026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2434091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97DBDB0B-8F62-4C76-9A33-9489F3D641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761" y="1961314"/>
            <a:ext cx="5384414" cy="42076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22BFFD3-42AB-41E9-8341-218EE298EE0C}"/>
              </a:ext>
            </a:extLst>
          </p:cNvPr>
          <p:cNvSpPr txBox="1"/>
          <p:nvPr/>
        </p:nvSpPr>
        <p:spPr>
          <a:xfrm>
            <a:off x="3560115" y="1957138"/>
            <a:ext cx="3857476" cy="371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</a:rPr>
              <a:t>Program  of else-if ladder</a:t>
            </a:r>
            <a:endParaRPr lang="en-IN" b="1" dirty="0">
              <a:solidFill>
                <a:schemeClr val="accent3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CD2EAD2-7649-4185-BE6D-25BB0817CC8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325"/>
          <a:stretch/>
        </p:blipFill>
        <p:spPr>
          <a:xfrm>
            <a:off x="6270376" y="1974763"/>
            <a:ext cx="5414830" cy="23800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88EB9F9-4319-4208-BD84-56D67D4B8CA2}"/>
              </a:ext>
            </a:extLst>
          </p:cNvPr>
          <p:cNvSpPr txBox="1"/>
          <p:nvPr/>
        </p:nvSpPr>
        <p:spPr>
          <a:xfrm>
            <a:off x="9360198" y="1974763"/>
            <a:ext cx="4246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</a:rPr>
              <a:t>Output of else-if ladder</a:t>
            </a:r>
            <a:endParaRPr lang="en-IN" b="1" dirty="0">
              <a:solidFill>
                <a:schemeClr val="accent3"/>
              </a:solidFill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3B0FEB1-DDC7-4A22-9726-B501D16871B5}"/>
              </a:ext>
            </a:extLst>
          </p:cNvPr>
          <p:cNvCxnSpPr/>
          <p:nvPr/>
        </p:nvCxnSpPr>
        <p:spPr>
          <a:xfrm>
            <a:off x="1037230" y="3848669"/>
            <a:ext cx="682388" cy="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6D6FF4F-B3C0-422E-A7AD-DE6ADC87D8FA}"/>
              </a:ext>
            </a:extLst>
          </p:cNvPr>
          <p:cNvCxnSpPr/>
          <p:nvPr/>
        </p:nvCxnSpPr>
        <p:spPr>
          <a:xfrm>
            <a:off x="1037230" y="4057934"/>
            <a:ext cx="682388" cy="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9773ED30-21A1-4439-9E74-39F524F308FA}"/>
              </a:ext>
            </a:extLst>
          </p:cNvPr>
          <p:cNvSpPr txBox="1"/>
          <p:nvPr/>
        </p:nvSpPr>
        <p:spPr>
          <a:xfrm>
            <a:off x="3382126" y="4219687"/>
            <a:ext cx="2101755" cy="221664"/>
          </a:xfrm>
          <a:prstGeom prst="rect">
            <a:avLst/>
          </a:prstGeom>
          <a:noFill/>
        </p:spPr>
        <p:txBody>
          <a:bodyPr wrap="square" lIns="0" tIns="36576" rIns="0" bIns="0" rtlCol="0">
            <a:spAutoFit/>
          </a:bodyPr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en-US" sz="1400" b="1">
                <a:solidFill>
                  <a:srgbClr val="00B050"/>
                </a:solidFill>
              </a:rPr>
              <a:t>//if a greater than b and c</a:t>
            </a:r>
            <a:endParaRPr lang="en-IN" sz="1400" b="1" dirty="0" err="1">
              <a:solidFill>
                <a:srgbClr val="00B050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41B41A2-E309-4809-9A8D-0331F85E4FAC}"/>
              </a:ext>
            </a:extLst>
          </p:cNvPr>
          <p:cNvCxnSpPr/>
          <p:nvPr/>
        </p:nvCxnSpPr>
        <p:spPr>
          <a:xfrm>
            <a:off x="1037230" y="4578823"/>
            <a:ext cx="682388" cy="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353751D-40C5-47FD-B1A0-A16AF9890502}"/>
              </a:ext>
            </a:extLst>
          </p:cNvPr>
          <p:cNvCxnSpPr/>
          <p:nvPr/>
        </p:nvCxnSpPr>
        <p:spPr>
          <a:xfrm>
            <a:off x="1037230" y="4800600"/>
            <a:ext cx="682388" cy="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5BE0321-79CD-4E77-8E25-49DC6E8E94C8}"/>
              </a:ext>
            </a:extLst>
          </p:cNvPr>
          <p:cNvCxnSpPr/>
          <p:nvPr/>
        </p:nvCxnSpPr>
        <p:spPr>
          <a:xfrm>
            <a:off x="1037230" y="5524500"/>
            <a:ext cx="682388" cy="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952A432-1A09-4273-929F-E94E5FC4E4A4}"/>
              </a:ext>
            </a:extLst>
          </p:cNvPr>
          <p:cNvCxnSpPr/>
          <p:nvPr/>
        </p:nvCxnSpPr>
        <p:spPr>
          <a:xfrm>
            <a:off x="1037230" y="5001986"/>
            <a:ext cx="682388" cy="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4015729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3253"/>
    </mc:Choice>
    <mc:Fallback xmlns="">
      <p:transition spd="slow" advTm="8325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id="{5CA610BC-9492-4E43-BD7A-57218D7BBA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93688"/>
            <a:ext cx="10979150" cy="590550"/>
          </a:xfrm>
        </p:spPr>
        <p:txBody>
          <a:bodyPr/>
          <a:lstStyle/>
          <a:p>
            <a:r>
              <a:rPr lang="en-US" altLang="en-US"/>
              <a:t>Switch Case Program</a:t>
            </a:r>
            <a:endParaRPr lang="en-GB" altLang="en-US" dirty="0"/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A7B3B5FE-F979-44C9-B10D-9A64DF3ED3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5332403"/>
              </p:ext>
            </p:extLst>
          </p:nvPr>
        </p:nvGraphicFramePr>
        <p:xfrm>
          <a:off x="586324" y="1061884"/>
          <a:ext cx="10979150" cy="535366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489575">
                  <a:extLst>
                    <a:ext uri="{9D8B030D-6E8A-4147-A177-3AD203B41FA5}">
                      <a16:colId xmlns:a16="http://schemas.microsoft.com/office/drawing/2014/main" val="3549034803"/>
                    </a:ext>
                  </a:extLst>
                </a:gridCol>
                <a:gridCol w="5489575">
                  <a:extLst>
                    <a:ext uri="{9D8B030D-6E8A-4147-A177-3AD203B41FA5}">
                      <a16:colId xmlns:a16="http://schemas.microsoft.com/office/drawing/2014/main" val="2693371591"/>
                    </a:ext>
                  </a:extLst>
                </a:gridCol>
              </a:tblGrid>
              <a:tr h="461414">
                <a:tc>
                  <a:txBody>
                    <a:bodyPr/>
                    <a:lstStyle/>
                    <a:p>
                      <a:r>
                        <a:rPr lang="en-US" dirty="0"/>
                        <a:t>Program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Output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861053"/>
                  </a:ext>
                </a:extLst>
              </a:tr>
              <a:tr h="489225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2434091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721C8251-38D9-40F9-9B5E-259B3C7FF9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9522" y="4166171"/>
            <a:ext cx="5088246" cy="214534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6BB19AF-3355-41D1-AD7E-77180B41610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321"/>
          <a:stretch/>
        </p:blipFill>
        <p:spPr>
          <a:xfrm>
            <a:off x="6179522" y="1567283"/>
            <a:ext cx="5088246" cy="252429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8D7602A-A005-4F55-A3BD-E109F385C6C2}"/>
              </a:ext>
            </a:extLst>
          </p:cNvPr>
          <p:cNvSpPr txBox="1"/>
          <p:nvPr/>
        </p:nvSpPr>
        <p:spPr>
          <a:xfrm>
            <a:off x="8684023" y="4619323"/>
            <a:ext cx="28987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</a:rPr>
              <a:t>Output of Invalid Color Choice</a:t>
            </a:r>
            <a:endParaRPr lang="en-IN" b="1" dirty="0">
              <a:solidFill>
                <a:schemeClr val="accent3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DFA6C6-6ADB-478B-82AA-67F21E3CE1F5}"/>
              </a:ext>
            </a:extLst>
          </p:cNvPr>
          <p:cNvSpPr txBox="1"/>
          <p:nvPr/>
        </p:nvSpPr>
        <p:spPr>
          <a:xfrm>
            <a:off x="8909419" y="2276838"/>
            <a:ext cx="26560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</a:rPr>
              <a:t>Output of Valid Color Choice</a:t>
            </a:r>
            <a:endParaRPr lang="en-IN" b="1" dirty="0">
              <a:solidFill>
                <a:schemeClr val="accent3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683CBAB-3557-4F79-9D4F-BB983F19AF0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2876" y="1627573"/>
            <a:ext cx="5272217" cy="45386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7B60F5B-7FE8-4488-AB55-9104F89D203E}"/>
              </a:ext>
            </a:extLst>
          </p:cNvPr>
          <p:cNvSpPr txBox="1"/>
          <p:nvPr/>
        </p:nvSpPr>
        <p:spPr>
          <a:xfrm>
            <a:off x="3105452" y="1540198"/>
            <a:ext cx="2398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</a:rPr>
              <a:t>Switch Case Program</a:t>
            </a:r>
            <a:endParaRPr lang="en-IN" b="1" dirty="0">
              <a:solidFill>
                <a:schemeClr val="accent3"/>
              </a:solidFill>
            </a:endParaRPr>
          </a:p>
        </p:txBody>
      </p:sp>
      <p:sp>
        <p:nvSpPr>
          <p:cNvPr id="4" name="Left Brace 3">
            <a:extLst>
              <a:ext uri="{FF2B5EF4-FFF2-40B4-BE49-F238E27FC236}">
                <a16:creationId xmlns:a16="http://schemas.microsoft.com/office/drawing/2014/main" id="{9BC81542-EBAD-4FB1-887B-20BE68689318}"/>
              </a:ext>
            </a:extLst>
          </p:cNvPr>
          <p:cNvSpPr/>
          <p:nvPr/>
        </p:nvSpPr>
        <p:spPr>
          <a:xfrm>
            <a:off x="930583" y="2829428"/>
            <a:ext cx="266206" cy="672353"/>
          </a:xfrm>
          <a:prstGeom prst="leftBrace">
            <a:avLst/>
          </a:prstGeom>
          <a:ln w="381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BBFDEA0-E729-4E70-B096-5276A9F0B640}"/>
              </a:ext>
            </a:extLst>
          </p:cNvPr>
          <p:cNvSpPr txBox="1"/>
          <p:nvPr/>
        </p:nvSpPr>
        <p:spPr>
          <a:xfrm>
            <a:off x="2341235" y="3858287"/>
            <a:ext cx="3010694" cy="221664"/>
          </a:xfrm>
          <a:prstGeom prst="rect">
            <a:avLst/>
          </a:prstGeom>
          <a:noFill/>
        </p:spPr>
        <p:txBody>
          <a:bodyPr wrap="square" lIns="0" tIns="36576" rIns="0" bIns="0" rtlCol="0">
            <a:spAutoFit/>
          </a:bodyPr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en-US" sz="1400" b="1">
                <a:solidFill>
                  <a:srgbClr val="00B050"/>
                </a:solidFill>
              </a:rPr>
              <a:t>//User’s Choice passed here</a:t>
            </a:r>
            <a:endParaRPr lang="en-IN" sz="1400" b="1" dirty="0" err="1">
              <a:solidFill>
                <a:srgbClr val="00B050"/>
              </a:solidFill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7EE270F-4DB8-40FD-8366-B48C990336D8}"/>
              </a:ext>
            </a:extLst>
          </p:cNvPr>
          <p:cNvCxnSpPr>
            <a:cxnSpLocks/>
          </p:cNvCxnSpPr>
          <p:nvPr/>
        </p:nvCxnSpPr>
        <p:spPr>
          <a:xfrm>
            <a:off x="930583" y="4282671"/>
            <a:ext cx="548593" cy="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6603F56-9031-42A7-AB2C-1B2601CE98E4}"/>
              </a:ext>
            </a:extLst>
          </p:cNvPr>
          <p:cNvCxnSpPr>
            <a:cxnSpLocks/>
          </p:cNvCxnSpPr>
          <p:nvPr/>
        </p:nvCxnSpPr>
        <p:spPr>
          <a:xfrm>
            <a:off x="918026" y="5538587"/>
            <a:ext cx="557526" cy="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C415F2E-4E97-4AC8-8FAA-4274237C5C7B}"/>
              </a:ext>
            </a:extLst>
          </p:cNvPr>
          <p:cNvCxnSpPr>
            <a:cxnSpLocks/>
          </p:cNvCxnSpPr>
          <p:nvPr/>
        </p:nvCxnSpPr>
        <p:spPr>
          <a:xfrm>
            <a:off x="869545" y="3613789"/>
            <a:ext cx="327244" cy="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773207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3053"/>
    </mc:Choice>
    <mc:Fallback xmlns="">
      <p:transition spd="slow" advTm="8305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7" grpId="0"/>
      <p:bldP spid="4" grpId="0" animBg="1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id="{5CA610BC-9492-4E43-BD7A-57218D7BBA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93688"/>
            <a:ext cx="10979150" cy="590550"/>
          </a:xfrm>
        </p:spPr>
        <p:txBody>
          <a:bodyPr/>
          <a:lstStyle/>
          <a:p>
            <a:r>
              <a:rPr lang="en-IN" dirty="0"/>
              <a:t>Looping : for loop</a:t>
            </a:r>
            <a:endParaRPr lang="en-GB" altLang="en-US" dirty="0"/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A7B3B5FE-F979-44C9-B10D-9A64DF3ED3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3821261"/>
              </p:ext>
            </p:extLst>
          </p:nvPr>
        </p:nvGraphicFramePr>
        <p:xfrm>
          <a:off x="609600" y="1209438"/>
          <a:ext cx="11115368" cy="5176613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557684">
                  <a:extLst>
                    <a:ext uri="{9D8B030D-6E8A-4147-A177-3AD203B41FA5}">
                      <a16:colId xmlns:a16="http://schemas.microsoft.com/office/drawing/2014/main" val="3549034803"/>
                    </a:ext>
                  </a:extLst>
                </a:gridCol>
                <a:gridCol w="5557684">
                  <a:extLst>
                    <a:ext uri="{9D8B030D-6E8A-4147-A177-3AD203B41FA5}">
                      <a16:colId xmlns:a16="http://schemas.microsoft.com/office/drawing/2014/main" val="2693371591"/>
                    </a:ext>
                  </a:extLst>
                </a:gridCol>
              </a:tblGrid>
              <a:tr h="446155">
                <a:tc>
                  <a:txBody>
                    <a:bodyPr/>
                    <a:lstStyle/>
                    <a:p>
                      <a:r>
                        <a:rPr lang="en-US" dirty="0"/>
                        <a:t>Program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Output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861053"/>
                  </a:ext>
                </a:extLst>
              </a:tr>
              <a:tr h="4730458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2434091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AE750246-E1EF-48F9-8D81-062912952A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783" y="1823563"/>
            <a:ext cx="5353322" cy="398730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E274397-9523-457A-AB8D-2953949E4A4C}"/>
              </a:ext>
            </a:extLst>
          </p:cNvPr>
          <p:cNvSpPr txBox="1"/>
          <p:nvPr/>
        </p:nvSpPr>
        <p:spPr>
          <a:xfrm>
            <a:off x="1978818" y="1739678"/>
            <a:ext cx="5036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</a:rPr>
              <a:t>Fibonacci Series Program using for loop</a:t>
            </a:r>
            <a:endParaRPr lang="en-IN" b="1" dirty="0">
              <a:solidFill>
                <a:schemeClr val="accent3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77CE50D-7BF4-426E-93DF-1FA35DED267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811" b="-1"/>
          <a:stretch/>
        </p:blipFill>
        <p:spPr>
          <a:xfrm>
            <a:off x="6604330" y="3123248"/>
            <a:ext cx="5024132" cy="166830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8CABF8C-67DA-43FB-A61E-ABB27DB1017C}"/>
              </a:ext>
            </a:extLst>
          </p:cNvPr>
          <p:cNvSpPr txBox="1"/>
          <p:nvPr/>
        </p:nvSpPr>
        <p:spPr>
          <a:xfrm>
            <a:off x="8685195" y="3094616"/>
            <a:ext cx="3157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</a:rPr>
              <a:t>Output of Fibonacci Series</a:t>
            </a:r>
            <a:endParaRPr lang="en-IN" b="1" dirty="0">
              <a:solidFill>
                <a:schemeClr val="accent3"/>
              </a:solidFill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515974D-AD94-4829-9A19-899B4DEA666F}"/>
              </a:ext>
            </a:extLst>
          </p:cNvPr>
          <p:cNvCxnSpPr>
            <a:cxnSpLocks/>
          </p:cNvCxnSpPr>
          <p:nvPr/>
        </p:nvCxnSpPr>
        <p:spPr>
          <a:xfrm flipV="1">
            <a:off x="5855155" y="3811786"/>
            <a:ext cx="1159773" cy="89506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id="{41C12B01-A6BA-4017-8738-DCE8CE4BCAC3}"/>
              </a:ext>
            </a:extLst>
          </p:cNvPr>
          <p:cNvGrpSpPr/>
          <p:nvPr/>
        </p:nvGrpSpPr>
        <p:grpSpPr>
          <a:xfrm>
            <a:off x="6682533" y="1819576"/>
            <a:ext cx="4623292" cy="1819813"/>
            <a:chOff x="4972193" y="1395252"/>
            <a:chExt cx="4910737" cy="1476429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4654C43C-4485-41B9-9C93-AD7F28C12DC4}"/>
                </a:ext>
              </a:extLst>
            </p:cNvPr>
            <p:cNvCxnSpPr/>
            <p:nvPr/>
          </p:nvCxnSpPr>
          <p:spPr>
            <a:xfrm>
              <a:off x="5122274" y="1636421"/>
              <a:ext cx="0" cy="123526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BBAC4FD-EBF1-4148-BB4B-8C8942138731}"/>
                </a:ext>
              </a:extLst>
            </p:cNvPr>
            <p:cNvSpPr txBox="1"/>
            <p:nvPr/>
          </p:nvSpPr>
          <p:spPr>
            <a:xfrm>
              <a:off x="4972193" y="1395252"/>
              <a:ext cx="4910737" cy="2746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accent3"/>
                  </a:solidFill>
                </a:rPr>
                <a:t>After printing n3,value of n2 becomes new n1</a:t>
              </a:r>
              <a:endParaRPr lang="en-IN" sz="1600" b="1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4FC98AD-119C-4223-AEA8-13D31D5E6F25}"/>
              </a:ext>
            </a:extLst>
          </p:cNvPr>
          <p:cNvGrpSpPr/>
          <p:nvPr/>
        </p:nvGrpSpPr>
        <p:grpSpPr>
          <a:xfrm>
            <a:off x="7033913" y="2555824"/>
            <a:ext cx="4643737" cy="1106217"/>
            <a:chOff x="5149872" y="1954771"/>
            <a:chExt cx="4932453" cy="897483"/>
          </a:xfrm>
        </p:grpSpPr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88870F36-790C-49A6-91E4-C17081E93D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49872" y="2153658"/>
              <a:ext cx="804857" cy="698596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F59529C-E876-4E89-8AC3-BC53AF94D318}"/>
                </a:ext>
              </a:extLst>
            </p:cNvPr>
            <p:cNvSpPr txBox="1"/>
            <p:nvPr/>
          </p:nvSpPr>
          <p:spPr>
            <a:xfrm>
              <a:off x="5595523" y="1954771"/>
              <a:ext cx="4486802" cy="2746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accent3"/>
                  </a:solidFill>
                </a:rPr>
                <a:t>After printing n3,value of n3 becomes new n2</a:t>
              </a:r>
              <a:endParaRPr lang="en-IN" sz="1600" b="1" dirty="0">
                <a:solidFill>
                  <a:schemeClr val="accent3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147566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2230"/>
    </mc:Choice>
    <mc:Fallback xmlns="">
      <p:transition spd="slow" advTm="10223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id="{5CA610BC-9492-4E43-BD7A-57218D7BBA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29265" y="190449"/>
            <a:ext cx="10979150" cy="590550"/>
          </a:xfrm>
        </p:spPr>
        <p:txBody>
          <a:bodyPr/>
          <a:lstStyle/>
          <a:p>
            <a:r>
              <a:rPr lang="en-IN" dirty="0"/>
              <a:t>Looping: while loop</a:t>
            </a:r>
            <a:endParaRPr lang="en-GB" altLang="en-US" dirty="0"/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A7B3B5FE-F979-44C9-B10D-9A64DF3ED3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3687261"/>
              </p:ext>
            </p:extLst>
          </p:nvPr>
        </p:nvGraphicFramePr>
        <p:xfrm>
          <a:off x="452284" y="1194902"/>
          <a:ext cx="11375921" cy="522064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6638928">
                  <a:extLst>
                    <a:ext uri="{9D8B030D-6E8A-4147-A177-3AD203B41FA5}">
                      <a16:colId xmlns:a16="http://schemas.microsoft.com/office/drawing/2014/main" val="3549034803"/>
                    </a:ext>
                  </a:extLst>
                </a:gridCol>
                <a:gridCol w="4736993">
                  <a:extLst>
                    <a:ext uri="{9D8B030D-6E8A-4147-A177-3AD203B41FA5}">
                      <a16:colId xmlns:a16="http://schemas.microsoft.com/office/drawing/2014/main" val="2693371591"/>
                    </a:ext>
                  </a:extLst>
                </a:gridCol>
              </a:tblGrid>
              <a:tr h="449950">
                <a:tc>
                  <a:txBody>
                    <a:bodyPr/>
                    <a:lstStyle/>
                    <a:p>
                      <a:r>
                        <a:rPr lang="en-US" dirty="0"/>
                        <a:t>Program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Output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861053"/>
                  </a:ext>
                </a:extLst>
              </a:tr>
              <a:tr h="4770695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2434091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CDA78C2A-1479-4967-A55A-D3130C2FB0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2379" y="1792850"/>
            <a:ext cx="4469946" cy="322160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0299B72-06C8-4542-A5A1-2D4B5CD867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6025" y="1792850"/>
            <a:ext cx="6478012" cy="41065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81AEEBC-BF7C-46B7-86DB-7AF7C1217710}"/>
              </a:ext>
            </a:extLst>
          </p:cNvPr>
          <p:cNvSpPr txBox="1"/>
          <p:nvPr/>
        </p:nvSpPr>
        <p:spPr>
          <a:xfrm>
            <a:off x="3049384" y="1787560"/>
            <a:ext cx="3813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</a:rPr>
              <a:t>Table Program using while loop</a:t>
            </a:r>
            <a:endParaRPr lang="en-IN" b="1" dirty="0">
              <a:solidFill>
                <a:schemeClr val="accent3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D8DF61F-B879-4CD9-9418-A9C928928549}"/>
              </a:ext>
            </a:extLst>
          </p:cNvPr>
          <p:cNvSpPr txBox="1"/>
          <p:nvPr/>
        </p:nvSpPr>
        <p:spPr>
          <a:xfrm>
            <a:off x="9188400" y="2928102"/>
            <a:ext cx="26977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</a:rPr>
              <a:t>Table Program output using while loop</a:t>
            </a:r>
            <a:endParaRPr lang="en-IN" b="1" dirty="0">
              <a:solidFill>
                <a:schemeClr val="accent3"/>
              </a:solidFill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E72758DA-3412-4FDA-A32E-8A28E829EB8C}"/>
              </a:ext>
            </a:extLst>
          </p:cNvPr>
          <p:cNvCxnSpPr/>
          <p:nvPr/>
        </p:nvCxnSpPr>
        <p:spPr>
          <a:xfrm>
            <a:off x="751114" y="4983375"/>
            <a:ext cx="914400" cy="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607233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6087"/>
    </mc:Choice>
    <mc:Fallback xmlns="">
      <p:transition spd="slow" advTm="6608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id="{5CA610BC-9492-4E43-BD7A-57218D7BBA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29265" y="190449"/>
            <a:ext cx="10979150" cy="590550"/>
          </a:xfrm>
        </p:spPr>
        <p:txBody>
          <a:bodyPr/>
          <a:lstStyle/>
          <a:p>
            <a:r>
              <a:rPr lang="en-IN" dirty="0"/>
              <a:t>Looping: do-while loop</a:t>
            </a:r>
            <a:endParaRPr lang="en-GB" altLang="en-US" dirty="0"/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A7B3B5FE-F979-44C9-B10D-9A64DF3ED3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7823825"/>
              </p:ext>
            </p:extLst>
          </p:nvPr>
        </p:nvGraphicFramePr>
        <p:xfrm>
          <a:off x="609600" y="1165123"/>
          <a:ext cx="11130116" cy="452972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565058">
                  <a:extLst>
                    <a:ext uri="{9D8B030D-6E8A-4147-A177-3AD203B41FA5}">
                      <a16:colId xmlns:a16="http://schemas.microsoft.com/office/drawing/2014/main" val="3549034803"/>
                    </a:ext>
                  </a:extLst>
                </a:gridCol>
                <a:gridCol w="5565058">
                  <a:extLst>
                    <a:ext uri="{9D8B030D-6E8A-4147-A177-3AD203B41FA5}">
                      <a16:colId xmlns:a16="http://schemas.microsoft.com/office/drawing/2014/main" val="2693371591"/>
                    </a:ext>
                  </a:extLst>
                </a:gridCol>
              </a:tblGrid>
              <a:tr h="597805">
                <a:tc>
                  <a:txBody>
                    <a:bodyPr/>
                    <a:lstStyle/>
                    <a:p>
                      <a:r>
                        <a:rPr lang="en-US" dirty="0"/>
                        <a:t>Program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Output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861053"/>
                  </a:ext>
                </a:extLst>
              </a:tr>
              <a:tr h="3564446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2434091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D439F016-1DCF-43F0-8517-A175354E4A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4844" y="2012070"/>
            <a:ext cx="5303571" cy="26725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C70FD7C-6A59-4539-8AF6-39772B807EFE}"/>
              </a:ext>
            </a:extLst>
          </p:cNvPr>
          <p:cNvSpPr txBox="1"/>
          <p:nvPr/>
        </p:nvSpPr>
        <p:spPr>
          <a:xfrm>
            <a:off x="8603063" y="1984275"/>
            <a:ext cx="3813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</a:rPr>
              <a:t>Output using do-while loop</a:t>
            </a:r>
            <a:endParaRPr lang="en-IN" b="1" dirty="0">
              <a:solidFill>
                <a:schemeClr val="accent3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6E1ED96-E051-43EE-B972-E44FD8BAA4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8555" y="2012070"/>
            <a:ext cx="5400619" cy="27411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5EC739A-E944-4B98-8972-3B626328BA30}"/>
              </a:ext>
            </a:extLst>
          </p:cNvPr>
          <p:cNvSpPr txBox="1"/>
          <p:nvPr/>
        </p:nvSpPr>
        <p:spPr>
          <a:xfrm>
            <a:off x="2891473" y="1963392"/>
            <a:ext cx="3813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</a:rPr>
              <a:t>Program using do-while loop</a:t>
            </a:r>
            <a:endParaRPr lang="en-IN" b="1" dirty="0">
              <a:solidFill>
                <a:schemeClr val="accent3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A932CBA-292E-487A-BC11-367E87E1A2FD}"/>
              </a:ext>
            </a:extLst>
          </p:cNvPr>
          <p:cNvCxnSpPr>
            <a:cxnSpLocks/>
          </p:cNvCxnSpPr>
          <p:nvPr/>
        </p:nvCxnSpPr>
        <p:spPr>
          <a:xfrm>
            <a:off x="948268" y="3122979"/>
            <a:ext cx="457199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E604733-324F-414F-94F4-656D6D983D14}"/>
              </a:ext>
            </a:extLst>
          </p:cNvPr>
          <p:cNvSpPr txBox="1"/>
          <p:nvPr/>
        </p:nvSpPr>
        <p:spPr>
          <a:xfrm>
            <a:off x="2102327" y="3146109"/>
            <a:ext cx="2265528" cy="195310"/>
          </a:xfrm>
          <a:prstGeom prst="rect">
            <a:avLst/>
          </a:prstGeom>
          <a:noFill/>
        </p:spPr>
        <p:txBody>
          <a:bodyPr wrap="square" lIns="0" tIns="36576" rIns="0" bIns="0" rtlCol="0">
            <a:spAutoFit/>
          </a:bodyPr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en-US" sz="1200" b="1">
                <a:solidFill>
                  <a:srgbClr val="00B050"/>
                </a:solidFill>
              </a:rPr>
              <a:t>//User Enter an input </a:t>
            </a:r>
            <a:r>
              <a:rPr lang="en-US" sz="1200">
                <a:solidFill>
                  <a:srgbClr val="00B050"/>
                </a:solidFill>
              </a:rPr>
              <a:t>as 5</a:t>
            </a:r>
            <a:endParaRPr lang="en-IN" sz="1200" dirty="0" err="1">
              <a:solidFill>
                <a:srgbClr val="00B05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838DCAF-A7C8-4304-9B36-EA096741A218}"/>
              </a:ext>
            </a:extLst>
          </p:cNvPr>
          <p:cNvSpPr txBox="1"/>
          <p:nvPr/>
        </p:nvSpPr>
        <p:spPr>
          <a:xfrm>
            <a:off x="2254727" y="3466763"/>
            <a:ext cx="2265528" cy="195310"/>
          </a:xfrm>
          <a:prstGeom prst="rect">
            <a:avLst/>
          </a:prstGeom>
          <a:noFill/>
        </p:spPr>
        <p:txBody>
          <a:bodyPr wrap="square" lIns="0" tIns="36576" rIns="0" bIns="0" rtlCol="0">
            <a:spAutoFit/>
          </a:bodyPr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en-US" sz="1200" b="1">
                <a:solidFill>
                  <a:srgbClr val="00B050"/>
                </a:solidFill>
              </a:rPr>
              <a:t>//Initialization</a:t>
            </a:r>
            <a:endParaRPr lang="en-IN" sz="1200" dirty="0" err="1">
              <a:solidFill>
                <a:srgbClr val="00B050"/>
              </a:solidFill>
            </a:endParaRPr>
          </a:p>
        </p:txBody>
      </p:sp>
      <p:sp>
        <p:nvSpPr>
          <p:cNvPr id="14" name="Left Brace 13">
            <a:extLst>
              <a:ext uri="{FF2B5EF4-FFF2-40B4-BE49-F238E27FC236}">
                <a16:creationId xmlns:a16="http://schemas.microsoft.com/office/drawing/2014/main" id="{73FF837F-67A2-4DCC-92E3-B2913A869EFA}"/>
              </a:ext>
            </a:extLst>
          </p:cNvPr>
          <p:cNvSpPr/>
          <p:nvPr/>
        </p:nvSpPr>
        <p:spPr>
          <a:xfrm>
            <a:off x="1064525" y="3835024"/>
            <a:ext cx="340942" cy="504964"/>
          </a:xfrm>
          <a:prstGeom prst="leftBrace">
            <a:avLst/>
          </a:prstGeom>
          <a:ln w="381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9A59F1F-AC40-4D67-864E-28D0823661D2}"/>
              </a:ext>
            </a:extLst>
          </p:cNvPr>
          <p:cNvSpPr txBox="1"/>
          <p:nvPr/>
        </p:nvSpPr>
        <p:spPr>
          <a:xfrm>
            <a:off x="2173412" y="4087506"/>
            <a:ext cx="2265528" cy="195310"/>
          </a:xfrm>
          <a:prstGeom prst="rect">
            <a:avLst/>
          </a:prstGeom>
          <a:noFill/>
        </p:spPr>
        <p:txBody>
          <a:bodyPr wrap="square" lIns="0" tIns="36576" rIns="0" bIns="0" rtlCol="0">
            <a:spAutoFit/>
          </a:bodyPr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en-US" sz="1200" b="1">
                <a:solidFill>
                  <a:srgbClr val="00B050"/>
                </a:solidFill>
              </a:rPr>
              <a:t>//Incrementing i value by 1</a:t>
            </a:r>
            <a:endParaRPr lang="en-IN" sz="1200" dirty="0" err="1">
              <a:solidFill>
                <a:srgbClr val="00B050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3F8B9EA-13F5-4772-B3EA-2CF167981676}"/>
              </a:ext>
            </a:extLst>
          </p:cNvPr>
          <p:cNvSpPr txBox="1"/>
          <p:nvPr/>
        </p:nvSpPr>
        <p:spPr>
          <a:xfrm>
            <a:off x="2736500" y="4256332"/>
            <a:ext cx="2265528" cy="195310"/>
          </a:xfrm>
          <a:prstGeom prst="rect">
            <a:avLst/>
          </a:prstGeom>
          <a:noFill/>
        </p:spPr>
        <p:txBody>
          <a:bodyPr wrap="square" lIns="0" tIns="36576" rIns="0" bIns="0" rtlCol="0">
            <a:spAutoFit/>
          </a:bodyPr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en-US" sz="1200" b="1">
                <a:solidFill>
                  <a:srgbClr val="00B050"/>
                </a:solidFill>
              </a:rPr>
              <a:t>//while condition</a:t>
            </a:r>
            <a:endParaRPr lang="en-IN" sz="1200" dirty="0" err="1">
              <a:solidFill>
                <a:srgbClr val="00B05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72834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2023"/>
    </mc:Choice>
    <mc:Fallback xmlns="">
      <p:transition spd="slow" advTm="8202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" grpId="0"/>
      <p:bldP spid="13" grpId="0"/>
      <p:bldP spid="15" grpId="0"/>
      <p:bldP spid="14" grpId="0" animBg="1"/>
      <p:bldP spid="21" grpId="0"/>
      <p:bldP spid="2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id="{5CA610BC-9492-4E43-BD7A-57218D7BBA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93688"/>
            <a:ext cx="10979150" cy="590550"/>
          </a:xfrm>
        </p:spPr>
        <p:txBody>
          <a:bodyPr/>
          <a:lstStyle/>
          <a:p>
            <a:r>
              <a:rPr lang="en-GB" dirty="0"/>
              <a:t>Questions</a:t>
            </a:r>
            <a:endParaRPr lang="en-GB" altLang="en-US" dirty="0"/>
          </a:p>
        </p:txBody>
      </p:sp>
      <p:sp>
        <p:nvSpPr>
          <p:cNvPr id="36867" name="Content Placeholder 2">
            <a:extLst>
              <a:ext uri="{FF2B5EF4-FFF2-40B4-BE49-F238E27FC236}">
                <a16:creationId xmlns:a16="http://schemas.microsoft.com/office/drawing/2014/main" id="{EF636018-CA19-474E-B52F-7B6D3198F50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09600" y="884238"/>
            <a:ext cx="11267017" cy="5680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/>
              <a:t>Write a C++ program to print number in reverse manner[Hint: Use while loop,</a:t>
            </a:r>
            <a:r>
              <a:rPr lang="en-IN"/>
              <a:t>perform modulus operation with 10.Multiply the revnum (initialized with 0) with 10 and concatenate the digitobtained in the previous step.Reduce one digit in the temp by dividing with 10.</a:t>
            </a:r>
            <a:endParaRPr lang="en-US"/>
          </a:p>
          <a:p>
            <a:pPr>
              <a:lnSpc>
                <a:spcPct val="150000"/>
              </a:lnSpc>
            </a:pPr>
            <a:r>
              <a:rPr lang="en-IN"/>
              <a:t>Write a program in C++ to display 1 to 10 odd numbers and their sum.[Hint:Using for loop divide each number  by 2. If remainder not equal to zero then add with sum variable]</a:t>
            </a:r>
          </a:p>
          <a:p>
            <a:pPr>
              <a:lnSpc>
                <a:spcPct val="150000"/>
              </a:lnSpc>
            </a:pPr>
            <a:r>
              <a:rPr lang="en-IN"/>
              <a:t>Write a program in C++ to find the factorial of a number.[Hint: Iterate for loop from 1 to the num.In for loop multiply answer variable with i and store answer in answer.]</a:t>
            </a:r>
          </a:p>
          <a:p>
            <a:pPr>
              <a:lnSpc>
                <a:spcPct val="150000"/>
              </a:lnSpc>
            </a:pPr>
            <a:r>
              <a:rPr lang="en-IN" b="1"/>
              <a:t>Write a program in C++ : </a:t>
            </a:r>
            <a:r>
              <a:rPr lang="en-IN"/>
              <a:t>Input number of rows: 4                                                                                      </a:t>
            </a:r>
          </a:p>
          <a:p>
            <a:pPr marL="712788" lvl="2" indent="0">
              <a:buNone/>
            </a:pPr>
            <a:r>
              <a:rPr lang="en-IN"/>
              <a:t>	                                          1                                                                                                             </a:t>
            </a:r>
          </a:p>
          <a:p>
            <a:pPr marL="712788" lvl="2" indent="0">
              <a:buNone/>
            </a:pPr>
            <a:r>
              <a:rPr lang="en-IN"/>
              <a:t>	                                          22                                                                                                      </a:t>
            </a:r>
          </a:p>
          <a:p>
            <a:pPr marL="712788" lvl="2" indent="0">
              <a:buNone/>
            </a:pPr>
            <a:r>
              <a:rPr lang="en-IN"/>
              <a:t>	                                          333                                                                                                         </a:t>
            </a:r>
          </a:p>
          <a:p>
            <a:pPr marL="712788" lvl="2" indent="0">
              <a:buNone/>
            </a:pPr>
            <a:r>
              <a:rPr lang="en-IN"/>
              <a:t>	                                         4444 </a:t>
            </a:r>
          </a:p>
          <a:p>
            <a:pPr marL="712788" lvl="2" indent="0">
              <a:buNone/>
            </a:pPr>
            <a:r>
              <a:rPr lang="en-IN" sz="2000"/>
              <a:t>[Hint : Use two for loops. One loop of i variable from 1 to 4 ,inside this loop  other loop of j variable which will iterate from 1 to  i]                                                                                         </a:t>
            </a:r>
          </a:p>
          <a:p>
            <a:pPr>
              <a:lnSpc>
                <a:spcPct val="250000"/>
              </a:lnSpc>
            </a:pPr>
            <a:endParaRPr lang="en-US" dirty="0"/>
          </a:p>
          <a:p>
            <a:pPr marL="357188" lvl="1" indent="0">
              <a:buNone/>
            </a:pPr>
            <a:endParaRPr lang="en-I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93022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433"/>
    </mc:Choice>
    <mc:Fallback xmlns="">
      <p:transition spd="slow" advTm="39433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1">
            <a:extLst>
              <a:ext uri="{FF2B5EF4-FFF2-40B4-BE49-F238E27FC236}">
                <a16:creationId xmlns:a16="http://schemas.microsoft.com/office/drawing/2014/main" id="{A754302D-A60E-4DFC-93BD-2DC45A00860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75861" y="1954213"/>
            <a:ext cx="5897217" cy="1822657"/>
          </a:xfrm>
        </p:spPr>
        <p:txBody>
          <a:bodyPr/>
          <a:lstStyle/>
          <a:p>
            <a:r>
              <a:rPr lang="en-IN" dirty="0"/>
              <a:t>Unit 01 :</a:t>
            </a:r>
            <a:br>
              <a:rPr lang="en-IN" dirty="0"/>
            </a:br>
            <a:r>
              <a:rPr lang="en-IN" dirty="0"/>
              <a:t>Principles of Object Oriented Programming</a:t>
            </a:r>
            <a:endParaRPr lang="en-US" altLang="en-US" dirty="0"/>
          </a:p>
        </p:txBody>
      </p:sp>
      <p:sp>
        <p:nvSpPr>
          <p:cNvPr id="75" name="Text Placeholder 74">
            <a:extLst>
              <a:ext uri="{FF2B5EF4-FFF2-40B4-BE49-F238E27FC236}">
                <a16:creationId xmlns:a16="http://schemas.microsoft.com/office/drawing/2014/main" id="{02BEF9D5-1EA9-4485-AC07-ACC5CEE36BB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33500" y="6019800"/>
            <a:ext cx="3089275" cy="179388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Prerana Jalgaonkar</a:t>
            </a:r>
            <a:endParaRPr lang="en-IN" dirty="0"/>
          </a:p>
          <a:p>
            <a:pPr fontAlgn="auto">
              <a:spcAft>
                <a:spcPts val="0"/>
              </a:spcAft>
              <a:defRPr/>
            </a:pPr>
            <a:endParaRPr lang="en-IN" dirty="0"/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5D6D9DD7-26D6-4F4D-BC3E-071D164A5C3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333500" y="6216650"/>
            <a:ext cx="6136079" cy="179388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800" dirty="0"/>
              <a:t>Lecturer, Department of Information Technology[NBA Accredited],</a:t>
            </a:r>
            <a:r>
              <a:rPr lang="en-US" sz="4800" dirty="0" err="1"/>
              <a:t>Vidyalankar</a:t>
            </a:r>
            <a:r>
              <a:rPr lang="en-US" sz="4800" dirty="0"/>
              <a:t> </a:t>
            </a:r>
            <a:r>
              <a:rPr lang="en-US" sz="4800" dirty="0" err="1"/>
              <a:t>Polytechnic,Mumbai</a:t>
            </a:r>
            <a:endParaRPr lang="en-US" sz="4800" dirty="0"/>
          </a:p>
          <a:p>
            <a:pPr fontAlgn="auto">
              <a:spcAft>
                <a:spcPts val="0"/>
              </a:spcAft>
              <a:defRPr/>
            </a:pPr>
            <a:endParaRPr lang="en-IN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4615539-3EF2-47B6-AC6D-18A2061ACA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034" y="5997977"/>
            <a:ext cx="1121149" cy="36924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849"/>
    </mc:Choice>
    <mc:Fallback xmlns="">
      <p:transition spd="slow" advTm="6849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1">
            <a:extLst>
              <a:ext uri="{FF2B5EF4-FFF2-40B4-BE49-F238E27FC236}">
                <a16:creationId xmlns:a16="http://schemas.microsoft.com/office/drawing/2014/main" id="{A754302D-A60E-4DFC-93BD-2DC45A00860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776288" y="1954213"/>
            <a:ext cx="5850143" cy="979487"/>
          </a:xfrm>
        </p:spPr>
        <p:txBody>
          <a:bodyPr/>
          <a:lstStyle/>
          <a:p>
            <a:r>
              <a:rPr lang="en-IN" dirty="0"/>
              <a:t>Unit </a:t>
            </a:r>
            <a:r>
              <a:rPr lang="en-IN"/>
              <a:t>Outcome 02:</a:t>
            </a:r>
            <a:br>
              <a:rPr lang="en-IN"/>
            </a:br>
            <a:r>
              <a:rPr lang="en-IN"/>
              <a:t>Write POP based C++ program using decision making and loop structure for the given situation.</a:t>
            </a:r>
            <a:endParaRPr lang="en-US" altLang="en-US" dirty="0"/>
          </a:p>
        </p:txBody>
      </p:sp>
      <p:sp>
        <p:nvSpPr>
          <p:cNvPr id="75" name="Text Placeholder 74">
            <a:extLst>
              <a:ext uri="{FF2B5EF4-FFF2-40B4-BE49-F238E27FC236}">
                <a16:creationId xmlns:a16="http://schemas.microsoft.com/office/drawing/2014/main" id="{02BEF9D5-1EA9-4485-AC07-ACC5CEE36BB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33500" y="6019800"/>
            <a:ext cx="3089275" cy="179388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Prerana Jalgaonkar</a:t>
            </a:r>
            <a:endParaRPr lang="en-IN" dirty="0"/>
          </a:p>
          <a:p>
            <a:pPr fontAlgn="auto">
              <a:spcAft>
                <a:spcPts val="0"/>
              </a:spcAft>
              <a:defRPr/>
            </a:pPr>
            <a:endParaRPr lang="en-IN" dirty="0"/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5D6D9DD7-26D6-4F4D-BC3E-071D164A5C3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333500" y="6216650"/>
            <a:ext cx="6136079" cy="179388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800" dirty="0"/>
              <a:t>Lecturer, Department of Information Technology[NBA Accredited],</a:t>
            </a:r>
            <a:r>
              <a:rPr lang="en-US" sz="4800" dirty="0" err="1"/>
              <a:t>Vidyalankar</a:t>
            </a:r>
            <a:r>
              <a:rPr lang="en-US" sz="4800" dirty="0"/>
              <a:t> </a:t>
            </a:r>
            <a:r>
              <a:rPr lang="en-US" sz="4800" dirty="0" err="1"/>
              <a:t>Polytechnic,Mumbai</a:t>
            </a:r>
            <a:endParaRPr lang="en-US" sz="4800" dirty="0"/>
          </a:p>
          <a:p>
            <a:pPr fontAlgn="auto">
              <a:spcAft>
                <a:spcPts val="0"/>
              </a:spcAft>
              <a:defRPr/>
            </a:pPr>
            <a:endParaRPr lang="en-IN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4615539-3EF2-47B6-AC6D-18A2061ACA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034" y="5997977"/>
            <a:ext cx="1121149" cy="369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9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531"/>
    </mc:Choice>
    <mc:Fallback xmlns="">
      <p:transition spd="slow" advTm="1653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1">
            <a:extLst>
              <a:ext uri="{FF2B5EF4-FFF2-40B4-BE49-F238E27FC236}">
                <a16:creationId xmlns:a16="http://schemas.microsoft.com/office/drawing/2014/main" id="{A754302D-A60E-4DFC-93BD-2DC45A00860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776288" y="1954213"/>
            <a:ext cx="5850143" cy="979487"/>
          </a:xfrm>
        </p:spPr>
        <p:txBody>
          <a:bodyPr/>
          <a:lstStyle/>
          <a:p>
            <a:r>
              <a:rPr lang="en-IN" dirty="0"/>
              <a:t>Learning Outcome 05:</a:t>
            </a:r>
            <a:br>
              <a:rPr lang="en-IN" dirty="0"/>
            </a:br>
            <a:r>
              <a:rPr lang="en-US" dirty="0"/>
              <a:t>To implement Procedure Oriented Programming based C++ program using Decision Making and Control structure. </a:t>
            </a:r>
            <a:endParaRPr lang="en-US" altLang="en-US" dirty="0"/>
          </a:p>
        </p:txBody>
      </p:sp>
      <p:sp>
        <p:nvSpPr>
          <p:cNvPr id="75" name="Text Placeholder 74">
            <a:extLst>
              <a:ext uri="{FF2B5EF4-FFF2-40B4-BE49-F238E27FC236}">
                <a16:creationId xmlns:a16="http://schemas.microsoft.com/office/drawing/2014/main" id="{02BEF9D5-1EA9-4485-AC07-ACC5CEE36BB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33500" y="6019800"/>
            <a:ext cx="3089275" cy="179388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Prerana Jalgaonkar</a:t>
            </a:r>
            <a:endParaRPr lang="en-IN" dirty="0"/>
          </a:p>
          <a:p>
            <a:pPr fontAlgn="auto">
              <a:spcAft>
                <a:spcPts val="0"/>
              </a:spcAft>
              <a:defRPr/>
            </a:pPr>
            <a:endParaRPr lang="en-IN" dirty="0"/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5D6D9DD7-26D6-4F4D-BC3E-071D164A5C3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333500" y="6216650"/>
            <a:ext cx="6136079" cy="179388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800" dirty="0"/>
              <a:t>Lecturer, Department of Information Technology[NBA Accredited],</a:t>
            </a:r>
            <a:r>
              <a:rPr lang="en-US" sz="4800" dirty="0" err="1"/>
              <a:t>Vidyalankar</a:t>
            </a:r>
            <a:r>
              <a:rPr lang="en-US" sz="4800" dirty="0"/>
              <a:t> </a:t>
            </a:r>
            <a:r>
              <a:rPr lang="en-US" sz="4800" dirty="0" err="1"/>
              <a:t>Polytechnic,Mumbai</a:t>
            </a:r>
            <a:endParaRPr lang="en-US" sz="4800" dirty="0"/>
          </a:p>
          <a:p>
            <a:pPr fontAlgn="auto">
              <a:spcAft>
                <a:spcPts val="0"/>
              </a:spcAft>
              <a:defRPr/>
            </a:pPr>
            <a:endParaRPr lang="en-IN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4615539-3EF2-47B6-AC6D-18A2061ACA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034" y="5997977"/>
            <a:ext cx="1121149" cy="369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315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451"/>
    </mc:Choice>
    <mc:Fallback xmlns="">
      <p:transition spd="slow" advTm="1245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3">
            <a:extLst>
              <a:ext uri="{FF2B5EF4-FFF2-40B4-BE49-F238E27FC236}">
                <a16:creationId xmlns:a16="http://schemas.microsoft.com/office/drawing/2014/main" id="{47B26478-7682-4DB2-A0DD-CEA9F191842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93688"/>
            <a:ext cx="10979150" cy="590550"/>
          </a:xfrm>
        </p:spPr>
        <p:txBody>
          <a:bodyPr/>
          <a:lstStyle/>
          <a:p>
            <a:r>
              <a:rPr lang="en-IN" altLang="en-US"/>
              <a:t>What we will learn today </a:t>
            </a:r>
          </a:p>
        </p:txBody>
      </p:sp>
      <p:graphicFrame>
        <p:nvGraphicFramePr>
          <p:cNvPr id="38" name="Content Placeholder 20">
            <a:extLst>
              <a:ext uri="{FF2B5EF4-FFF2-40B4-BE49-F238E27FC236}">
                <a16:creationId xmlns:a16="http://schemas.microsoft.com/office/drawing/2014/main" id="{C48B5C5C-37A9-4300-B3C0-F9BE781F2D5E}"/>
              </a:ext>
            </a:extLst>
          </p:cNvPr>
          <p:cNvGraphicFramePr>
            <a:graphicFrameLocks noGrp="1"/>
          </p:cNvGraphicFramePr>
          <p:nvPr>
            <p:ph type="tbl" sz="quarter" idx="10"/>
            <p:extLst>
              <p:ext uri="{D42A27DB-BD31-4B8C-83A1-F6EECF244321}">
                <p14:modId xmlns:p14="http://schemas.microsoft.com/office/powerpoint/2010/main" val="1039916232"/>
              </p:ext>
            </p:extLst>
          </p:nvPr>
        </p:nvGraphicFramePr>
        <p:xfrm>
          <a:off x="609600" y="1138238"/>
          <a:ext cx="4824413" cy="487680"/>
        </p:xfrm>
        <a:graphic>
          <a:graphicData uri="http://schemas.openxmlformats.org/drawingml/2006/table">
            <a:tbl>
              <a:tblPr firstRow="1" bandRow="1"/>
              <a:tblGrid>
                <a:gridCol w="6045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198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90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9pPr>
                    </a:lstStyle>
                    <a:p>
                      <a:pPr algn="l"/>
                      <a:r>
                        <a:rPr lang="en-GB" sz="1600" b="0" dirty="0">
                          <a:solidFill>
                            <a:schemeClr val="bg1"/>
                          </a:solidFill>
                          <a:latin typeface="EYInterstate Light" panose="02000506000000020004" pitchFamily="2" charset="0"/>
                        </a:rPr>
                        <a:t>1.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9pPr>
                    </a:lstStyle>
                    <a:p>
                      <a:pPr algn="l"/>
                      <a:r>
                        <a:rPr lang="en-GB" sz="1600" b="0" dirty="0">
                          <a:solidFill>
                            <a:schemeClr val="bg1"/>
                          </a:solidFill>
                          <a:latin typeface="EYInterstate Light" panose="02000506000000020004" pitchFamily="2" charset="0"/>
                        </a:rPr>
                        <a:t>Writing Decision Making and Control Structures programs using C++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2740916-D1BA-4BAB-829F-7597C2BE72C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134225" y="3813175"/>
            <a:ext cx="3089275" cy="179388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IN" dirty="0"/>
              <a:t>Prerana Jalgaonkar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B99402F2-BC60-4F1A-A271-032A317F6EB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134225" y="4056063"/>
            <a:ext cx="4752975" cy="373062"/>
          </a:xfrm>
        </p:spPr>
        <p:txBody>
          <a:bodyPr rtlCol="0">
            <a:noAutofit/>
          </a:bodyPr>
          <a:lstStyle/>
          <a:p>
            <a:r>
              <a:rPr lang="en-IN" dirty="0"/>
              <a:t>Lecturer, Department of Information Technology[NBA Accredited],</a:t>
            </a:r>
          </a:p>
          <a:p>
            <a:r>
              <a:rPr lang="en-IN" dirty="0" err="1"/>
              <a:t>Vidyalankar</a:t>
            </a:r>
            <a:r>
              <a:rPr lang="en-IN" dirty="0"/>
              <a:t> Polytechnic, Mumbai</a:t>
            </a:r>
          </a:p>
        </p:txBody>
      </p:sp>
      <p:sp>
        <p:nvSpPr>
          <p:cNvPr id="34839" name="Text Placeholder 15">
            <a:extLst>
              <a:ext uri="{FF2B5EF4-FFF2-40B4-BE49-F238E27FC236}">
                <a16:creationId xmlns:a16="http://schemas.microsoft.com/office/drawing/2014/main" id="{F2062C3C-4A14-48CB-94FD-D1CBFD5A4852}"/>
              </a:ext>
            </a:extLst>
          </p:cNvPr>
          <p:cNvSpPr>
            <a:spLocks noGrp="1" noChangeArrowheads="1"/>
          </p:cNvSpPr>
          <p:nvPr>
            <p:ph type="body" sz="quarter" idx="17"/>
          </p:nvPr>
        </p:nvSpPr>
        <p:spPr>
          <a:xfrm>
            <a:off x="6122988" y="1138238"/>
            <a:ext cx="5465762" cy="373062"/>
          </a:xfrm>
        </p:spPr>
        <p:txBody>
          <a:bodyPr/>
          <a:lstStyle/>
          <a:p>
            <a:r>
              <a:rPr lang="en-IN" altLang="en-US"/>
              <a:t>Key takeaways</a:t>
            </a:r>
          </a:p>
        </p:txBody>
      </p:sp>
      <p:sp>
        <p:nvSpPr>
          <p:cNvPr id="34840" name="Text Placeholder 16">
            <a:extLst>
              <a:ext uri="{FF2B5EF4-FFF2-40B4-BE49-F238E27FC236}">
                <a16:creationId xmlns:a16="http://schemas.microsoft.com/office/drawing/2014/main" id="{E00BD35B-33D3-415A-894E-7900A53E5F29}"/>
              </a:ext>
            </a:extLst>
          </p:cNvPr>
          <p:cNvSpPr>
            <a:spLocks noGrp="1" noChangeArrowheads="1"/>
          </p:cNvSpPr>
          <p:nvPr>
            <p:ph type="body" sz="quarter" idx="18"/>
          </p:nvPr>
        </p:nvSpPr>
        <p:spPr>
          <a:xfrm>
            <a:off x="6122988" y="1635125"/>
            <a:ext cx="5465762" cy="1611313"/>
          </a:xfrm>
        </p:spPr>
        <p:txBody>
          <a:bodyPr/>
          <a:lstStyle/>
          <a:p>
            <a:r>
              <a:rPr lang="en-GB" dirty="0">
                <a:latin typeface="EYInterstate Light" panose="02000506000000020004" pitchFamily="2" charset="0"/>
              </a:rPr>
              <a:t>Writing Decision Making and Control Structures programs using C++</a:t>
            </a:r>
          </a:p>
          <a:p>
            <a:endParaRPr lang="en-GB" dirty="0">
              <a:latin typeface="EYInterstate Light" panose="02000506000000020004" pitchFamily="2" charset="0"/>
            </a:endParaRPr>
          </a:p>
        </p:txBody>
      </p:sp>
      <p:pic>
        <p:nvPicPr>
          <p:cNvPr id="12" name="Content Placeholder 7">
            <a:extLst>
              <a:ext uri="{FF2B5EF4-FFF2-40B4-BE49-F238E27FC236}">
                <a16:creationId xmlns:a16="http://schemas.microsoft.com/office/drawing/2014/main" id="{9793FE34-7C5C-439B-91C5-6C9819D3FC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8191" y="3845255"/>
            <a:ext cx="1280175" cy="4216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128"/>
    </mc:Choice>
    <mc:Fallback xmlns="">
      <p:transition spd="slow" advTm="9128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>
            <a:extLst>
              <a:ext uri="{FF2B5EF4-FFF2-40B4-BE49-F238E27FC236}">
                <a16:creationId xmlns:a16="http://schemas.microsoft.com/office/drawing/2014/main" id="{2C69C022-BCE9-4329-BCB4-1DC383BE26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93688"/>
            <a:ext cx="10979150" cy="590550"/>
          </a:xfrm>
        </p:spPr>
        <p:txBody>
          <a:bodyPr/>
          <a:lstStyle/>
          <a:p>
            <a:r>
              <a:rPr lang="en-IN" altLang="en-US"/>
              <a:t>Concept Map</a:t>
            </a:r>
          </a:p>
        </p:txBody>
      </p:sp>
      <p:sp>
        <p:nvSpPr>
          <p:cNvPr id="35843" name="Content Placeholder 2">
            <a:extLst>
              <a:ext uri="{FF2B5EF4-FFF2-40B4-BE49-F238E27FC236}">
                <a16:creationId xmlns:a16="http://schemas.microsoft.com/office/drawing/2014/main" id="{3AB74888-FB37-4F64-8E31-FC098CA80C9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09600" y="1138238"/>
            <a:ext cx="10979150" cy="4948237"/>
          </a:xfrm>
        </p:spPr>
        <p:txBody>
          <a:bodyPr/>
          <a:lstStyle/>
          <a:p>
            <a:r>
              <a:rPr lang="en-GB" dirty="0">
                <a:latin typeface="EYInterstate Light" panose="02000506000000020004" pitchFamily="2" charset="0"/>
              </a:rPr>
              <a:t>Writing Decision Making and Control Structures programs using C++</a:t>
            </a:r>
          </a:p>
          <a:p>
            <a:pPr marL="0" indent="0">
              <a:lnSpc>
                <a:spcPct val="200000"/>
              </a:lnSpc>
              <a:buNone/>
            </a:pPr>
            <a:endParaRPr lang="en-IN" altLang="en-US" dirty="0"/>
          </a:p>
          <a:p>
            <a:pPr marL="0" indent="0">
              <a:lnSpc>
                <a:spcPct val="200000"/>
              </a:lnSpc>
              <a:buNone/>
            </a:pPr>
            <a:endParaRPr lang="en-IN" altLang="en-US" dirty="0"/>
          </a:p>
          <a:p>
            <a:pPr marL="0" indent="0">
              <a:buNone/>
            </a:pPr>
            <a:endParaRPr lang="en-IN" altLang="en-US" dirty="0"/>
          </a:p>
          <a:p>
            <a:pPr marL="0" indent="0">
              <a:buNone/>
            </a:pPr>
            <a:endParaRPr lang="en-IN" alt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8C11F34-6E12-4F52-B094-F58A10A37AA0}"/>
              </a:ext>
            </a:extLst>
          </p:cNvPr>
          <p:cNvSpPr txBox="1"/>
          <p:nvPr/>
        </p:nvSpPr>
        <p:spPr>
          <a:xfrm>
            <a:off x="8229600" y="2091265"/>
            <a:ext cx="2556934" cy="274434"/>
          </a:xfrm>
          <a:prstGeom prst="rect">
            <a:avLst/>
          </a:prstGeom>
          <a:noFill/>
        </p:spPr>
        <p:txBody>
          <a:bodyPr wrap="square" lIns="0" tIns="36576" rIns="0" bIns="0" rtlCol="0">
            <a:spAutoFit/>
          </a:bodyPr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en-US" b="1">
                <a:solidFill>
                  <a:schemeClr val="bg1"/>
                </a:solidFill>
              </a:rPr>
              <a:t>Looping Concept Map</a:t>
            </a:r>
            <a:endParaRPr lang="en-IN" b="1" dirty="0" err="1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4897973-70BC-4612-A8C5-2CDB35CC774B}"/>
              </a:ext>
            </a:extLst>
          </p:cNvPr>
          <p:cNvSpPr txBox="1"/>
          <p:nvPr/>
        </p:nvSpPr>
        <p:spPr>
          <a:xfrm>
            <a:off x="2048934" y="1689831"/>
            <a:ext cx="3437467" cy="274434"/>
          </a:xfrm>
          <a:prstGeom prst="rect">
            <a:avLst/>
          </a:prstGeom>
          <a:noFill/>
        </p:spPr>
        <p:txBody>
          <a:bodyPr wrap="square" lIns="0" tIns="36576" rIns="0" bIns="0" rtlCol="0">
            <a:spAutoFit/>
          </a:bodyPr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en-US" b="1">
                <a:solidFill>
                  <a:schemeClr val="bg1"/>
                </a:solidFill>
              </a:rPr>
              <a:t>Decision Making Concept Map</a:t>
            </a:r>
            <a:endParaRPr lang="en-IN" b="1" dirty="0" err="1">
              <a:solidFill>
                <a:schemeClr val="bg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C732164-A985-48EB-BCC0-D42DD0CBFE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1817" y="2091265"/>
            <a:ext cx="4074584" cy="436223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646F907-FD5A-4F20-9637-947C36C6E0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25721" y="2415237"/>
            <a:ext cx="4772025" cy="22955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272"/>
    </mc:Choice>
    <mc:Fallback xmlns="">
      <p:transition spd="slow" advTm="9272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id="{5CA610BC-9492-4E43-BD7A-57218D7BBA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93688"/>
            <a:ext cx="10979150" cy="590550"/>
          </a:xfrm>
        </p:spPr>
        <p:txBody>
          <a:bodyPr/>
          <a:lstStyle/>
          <a:p>
            <a:r>
              <a:rPr lang="en-IN" dirty="0"/>
              <a:t>Decision Making  : </a:t>
            </a:r>
            <a:r>
              <a:rPr lang="en-IN"/>
              <a:t>if statement</a:t>
            </a:r>
            <a:br>
              <a:rPr lang="en-IN"/>
            </a:br>
            <a:br>
              <a:rPr lang="en-GB" altLang="en-US" sz="2000" b="1"/>
            </a:br>
            <a:endParaRPr lang="en-GB" altLang="en-US" dirty="0"/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A7B3B5FE-F979-44C9-B10D-9A64DF3ED39D}"/>
              </a:ext>
            </a:extLst>
          </p:cNvPr>
          <p:cNvGraphicFramePr>
            <a:graphicFrameLocks noGrp="1"/>
          </p:cNvGraphicFramePr>
          <p:nvPr/>
        </p:nvGraphicFramePr>
        <p:xfrm>
          <a:off x="609600" y="1066910"/>
          <a:ext cx="10848110" cy="519534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424055">
                  <a:extLst>
                    <a:ext uri="{9D8B030D-6E8A-4147-A177-3AD203B41FA5}">
                      <a16:colId xmlns:a16="http://schemas.microsoft.com/office/drawing/2014/main" val="3549034803"/>
                    </a:ext>
                  </a:extLst>
                </a:gridCol>
                <a:gridCol w="5424055">
                  <a:extLst>
                    <a:ext uri="{9D8B030D-6E8A-4147-A177-3AD203B41FA5}">
                      <a16:colId xmlns:a16="http://schemas.microsoft.com/office/drawing/2014/main" val="2693371591"/>
                    </a:ext>
                  </a:extLst>
                </a:gridCol>
              </a:tblGrid>
              <a:tr h="447769">
                <a:tc>
                  <a:txBody>
                    <a:bodyPr/>
                    <a:lstStyle/>
                    <a:p>
                      <a:r>
                        <a:rPr lang="en-US" dirty="0"/>
                        <a:t>Program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Output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861053"/>
                  </a:ext>
                </a:extLst>
              </a:tr>
              <a:tr h="4747576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2434091"/>
                  </a:ext>
                </a:extLst>
              </a:tr>
            </a:tbl>
          </a:graphicData>
        </a:graphic>
      </p:graphicFrame>
      <p:sp>
        <p:nvSpPr>
          <p:cNvPr id="19" name="Title 1">
            <a:extLst>
              <a:ext uri="{FF2B5EF4-FFF2-40B4-BE49-F238E27FC236}">
                <a16:creationId xmlns:a16="http://schemas.microsoft.com/office/drawing/2014/main" id="{2A8AB0FB-3833-4B2D-A952-50F59C0768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143" y="1100255"/>
            <a:ext cx="1097915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9pPr>
          </a:lstStyle>
          <a:p>
            <a:endParaRPr lang="en-GB" altLang="en-US" b="1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8F0C659-9A9E-4E2C-A48F-C9CD4108C9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413" y="2089168"/>
            <a:ext cx="5223469" cy="32956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AB93560-B829-4B7D-9FFE-83F0C9F1F90E}"/>
              </a:ext>
            </a:extLst>
          </p:cNvPr>
          <p:cNvSpPr txBox="1"/>
          <p:nvPr/>
        </p:nvSpPr>
        <p:spPr>
          <a:xfrm>
            <a:off x="3259480" y="4120271"/>
            <a:ext cx="1814052" cy="221664"/>
          </a:xfrm>
          <a:prstGeom prst="rect">
            <a:avLst/>
          </a:prstGeom>
          <a:noFill/>
        </p:spPr>
        <p:txBody>
          <a:bodyPr wrap="square" lIns="0" tIns="36576" rIns="0" bIns="0" rtlCol="0">
            <a:spAutoFit/>
          </a:bodyPr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en-US" sz="1400" b="1">
                <a:solidFill>
                  <a:srgbClr val="00B050"/>
                </a:solidFill>
              </a:rPr>
              <a:t>//Condition</a:t>
            </a:r>
            <a:endParaRPr lang="en-IN" sz="1400" b="1" dirty="0" err="1">
              <a:solidFill>
                <a:srgbClr val="00B05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3C7AF3-18D2-4AC4-B033-A605CC2764CA}"/>
              </a:ext>
            </a:extLst>
          </p:cNvPr>
          <p:cNvSpPr txBox="1"/>
          <p:nvPr/>
        </p:nvSpPr>
        <p:spPr>
          <a:xfrm>
            <a:off x="3360283" y="1994249"/>
            <a:ext cx="26151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</a:rPr>
              <a:t>Program of if statement</a:t>
            </a:r>
            <a:endParaRPr lang="en-IN" b="1" dirty="0">
              <a:solidFill>
                <a:schemeClr val="accent3"/>
              </a:solidFill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249D638-7F23-4D90-959E-274FCE87D283}"/>
              </a:ext>
            </a:extLst>
          </p:cNvPr>
          <p:cNvCxnSpPr/>
          <p:nvPr/>
        </p:nvCxnSpPr>
        <p:spPr>
          <a:xfrm>
            <a:off x="993925" y="3724459"/>
            <a:ext cx="737419" cy="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27CD4517-826C-4DC7-877B-A9C82F08E8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9341" y="2092434"/>
            <a:ext cx="5253510" cy="21982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9E2184D-8FC0-4725-9931-1C4391A2FEEB}"/>
              </a:ext>
            </a:extLst>
          </p:cNvPr>
          <p:cNvSpPr txBox="1"/>
          <p:nvPr/>
        </p:nvSpPr>
        <p:spPr>
          <a:xfrm>
            <a:off x="8815638" y="2593420"/>
            <a:ext cx="26151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</a:rPr>
              <a:t>Output of if statement</a:t>
            </a:r>
            <a:endParaRPr lang="en-IN" b="1" dirty="0">
              <a:solidFill>
                <a:schemeClr val="accent3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75369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069"/>
    </mc:Choice>
    <mc:Fallback xmlns="">
      <p:transition spd="slow" advTm="2206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id="{5CA610BC-9492-4E43-BD7A-57218D7BBA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93688"/>
            <a:ext cx="10979150" cy="590550"/>
          </a:xfrm>
        </p:spPr>
        <p:txBody>
          <a:bodyPr/>
          <a:lstStyle/>
          <a:p>
            <a:r>
              <a:rPr lang="en-IN" dirty="0"/>
              <a:t>Decision Making  : if-else statement</a:t>
            </a:r>
            <a:endParaRPr lang="en-GB" altLang="en-US" dirty="0"/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A7B3B5FE-F979-44C9-B10D-9A64DF3ED39D}"/>
              </a:ext>
            </a:extLst>
          </p:cNvPr>
          <p:cNvGraphicFramePr>
            <a:graphicFrameLocks noGrp="1"/>
          </p:cNvGraphicFramePr>
          <p:nvPr/>
        </p:nvGraphicFramePr>
        <p:xfrm>
          <a:off x="609600" y="1592897"/>
          <a:ext cx="10848110" cy="466935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424055">
                  <a:extLst>
                    <a:ext uri="{9D8B030D-6E8A-4147-A177-3AD203B41FA5}">
                      <a16:colId xmlns:a16="http://schemas.microsoft.com/office/drawing/2014/main" val="3549034803"/>
                    </a:ext>
                  </a:extLst>
                </a:gridCol>
                <a:gridCol w="5424055">
                  <a:extLst>
                    <a:ext uri="{9D8B030D-6E8A-4147-A177-3AD203B41FA5}">
                      <a16:colId xmlns:a16="http://schemas.microsoft.com/office/drawing/2014/main" val="2693371591"/>
                    </a:ext>
                  </a:extLst>
                </a:gridCol>
              </a:tblGrid>
              <a:tr h="402436">
                <a:tc>
                  <a:txBody>
                    <a:bodyPr/>
                    <a:lstStyle/>
                    <a:p>
                      <a:r>
                        <a:rPr lang="en-US" dirty="0"/>
                        <a:t>Program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Output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861053"/>
                  </a:ext>
                </a:extLst>
              </a:tr>
              <a:tr h="4266922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2434091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6C298B5A-3BCF-4241-A949-07F0401D29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4234" y="2187453"/>
            <a:ext cx="4977894" cy="39107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751527D-7A95-46FB-AC1D-2F81E7FC0B32}"/>
              </a:ext>
            </a:extLst>
          </p:cNvPr>
          <p:cNvSpPr txBox="1"/>
          <p:nvPr/>
        </p:nvSpPr>
        <p:spPr>
          <a:xfrm>
            <a:off x="3779743" y="2138588"/>
            <a:ext cx="3461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</a:rPr>
              <a:t>Program of if-else</a:t>
            </a:r>
            <a:endParaRPr lang="en-IN" b="1" dirty="0">
              <a:solidFill>
                <a:schemeClr val="accent3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A358FC7-454D-4771-A45E-445CBBD233F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4108"/>
          <a:stretch/>
        </p:blipFill>
        <p:spPr>
          <a:xfrm>
            <a:off x="6159718" y="2187453"/>
            <a:ext cx="5195838" cy="177779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43C765E-1069-4410-A232-A00424344C9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46416" y="4397757"/>
            <a:ext cx="5222441" cy="159409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33427BF-3C8B-451C-8A26-6BF3EB43EE81}"/>
              </a:ext>
            </a:extLst>
          </p:cNvPr>
          <p:cNvSpPr txBox="1"/>
          <p:nvPr/>
        </p:nvSpPr>
        <p:spPr>
          <a:xfrm>
            <a:off x="8041776" y="2619960"/>
            <a:ext cx="3833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</a:rPr>
              <a:t>Output </a:t>
            </a:r>
            <a:r>
              <a:rPr lang="en-US" b="1">
                <a:solidFill>
                  <a:schemeClr val="accent3"/>
                </a:solidFill>
              </a:rPr>
              <a:t>when if </a:t>
            </a:r>
            <a:r>
              <a:rPr lang="en-US" b="1" dirty="0">
                <a:solidFill>
                  <a:schemeClr val="accent3"/>
                </a:solidFill>
              </a:rPr>
              <a:t>block executed</a:t>
            </a:r>
            <a:endParaRPr lang="en-IN" b="1" dirty="0">
              <a:solidFill>
                <a:schemeClr val="accent3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36801A-E4E3-4119-A36D-5F86B13DCDA2}"/>
              </a:ext>
            </a:extLst>
          </p:cNvPr>
          <p:cNvSpPr txBox="1"/>
          <p:nvPr/>
        </p:nvSpPr>
        <p:spPr>
          <a:xfrm>
            <a:off x="7966899" y="4807647"/>
            <a:ext cx="3401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3"/>
                </a:solidFill>
              </a:rPr>
              <a:t>Output when else block </a:t>
            </a:r>
            <a:r>
              <a:rPr lang="en-US" b="1" dirty="0">
                <a:solidFill>
                  <a:schemeClr val="accent3"/>
                </a:solidFill>
              </a:rPr>
              <a:t>executed</a:t>
            </a:r>
            <a:endParaRPr lang="en-IN" b="1" dirty="0">
              <a:solidFill>
                <a:schemeClr val="accent3"/>
              </a:solidFill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1C4FD28-C0A4-4DEE-A545-935115C742E5}"/>
              </a:ext>
            </a:extLst>
          </p:cNvPr>
          <p:cNvCxnSpPr>
            <a:cxnSpLocks/>
          </p:cNvCxnSpPr>
          <p:nvPr/>
        </p:nvCxnSpPr>
        <p:spPr>
          <a:xfrm>
            <a:off x="1083734" y="3943045"/>
            <a:ext cx="711200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C46BF43-B5BF-4D18-8B5E-FB485F392251}"/>
              </a:ext>
            </a:extLst>
          </p:cNvPr>
          <p:cNvSpPr txBox="1"/>
          <p:nvPr/>
        </p:nvSpPr>
        <p:spPr>
          <a:xfrm>
            <a:off x="3329852" y="4270314"/>
            <a:ext cx="1727200" cy="221664"/>
          </a:xfrm>
          <a:prstGeom prst="rect">
            <a:avLst/>
          </a:prstGeom>
          <a:noFill/>
        </p:spPr>
        <p:txBody>
          <a:bodyPr wrap="square" lIns="0" tIns="36576" rIns="0" bIns="0" rtlCol="0">
            <a:spAutoFit/>
          </a:bodyPr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en-US" sz="1400" b="1">
                <a:solidFill>
                  <a:srgbClr val="00B050"/>
                </a:solidFill>
              </a:rPr>
              <a:t>//Condiion</a:t>
            </a:r>
            <a:endParaRPr lang="en-IN" sz="1400" b="1" dirty="0" err="1">
              <a:solidFill>
                <a:srgbClr val="00B050"/>
              </a:solidFill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D6F5AB6-95D0-47AB-8299-F47E1E44456A}"/>
              </a:ext>
            </a:extLst>
          </p:cNvPr>
          <p:cNvCxnSpPr/>
          <p:nvPr/>
        </p:nvCxnSpPr>
        <p:spPr>
          <a:xfrm>
            <a:off x="1083734" y="4610511"/>
            <a:ext cx="711200" cy="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224B874-211A-4C35-8325-1BC6F8C0B3A2}"/>
              </a:ext>
            </a:extLst>
          </p:cNvPr>
          <p:cNvCxnSpPr/>
          <p:nvPr/>
        </p:nvCxnSpPr>
        <p:spPr>
          <a:xfrm>
            <a:off x="1100668" y="4992313"/>
            <a:ext cx="711200" cy="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440430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784"/>
    </mc:Choice>
    <mc:Fallback xmlns="">
      <p:transition spd="slow" advTm="4078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  <p:bldP spid="15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id="{5CA610BC-9492-4E43-BD7A-57218D7BBA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93688"/>
            <a:ext cx="10979150" cy="590550"/>
          </a:xfrm>
        </p:spPr>
        <p:txBody>
          <a:bodyPr/>
          <a:lstStyle/>
          <a:p>
            <a:r>
              <a:rPr lang="en-IN" dirty="0"/>
              <a:t>Decision Making  : Nested if-else statement</a:t>
            </a:r>
            <a:endParaRPr lang="en-GB" altLang="en-US" dirty="0"/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A7B3B5FE-F979-44C9-B10D-9A64DF3ED3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7222145"/>
              </p:ext>
            </p:extLst>
          </p:nvPr>
        </p:nvGraphicFramePr>
        <p:xfrm>
          <a:off x="609600" y="1253683"/>
          <a:ext cx="11115368" cy="495538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557684">
                  <a:extLst>
                    <a:ext uri="{9D8B030D-6E8A-4147-A177-3AD203B41FA5}">
                      <a16:colId xmlns:a16="http://schemas.microsoft.com/office/drawing/2014/main" val="3549034803"/>
                    </a:ext>
                  </a:extLst>
                </a:gridCol>
                <a:gridCol w="5557684">
                  <a:extLst>
                    <a:ext uri="{9D8B030D-6E8A-4147-A177-3AD203B41FA5}">
                      <a16:colId xmlns:a16="http://schemas.microsoft.com/office/drawing/2014/main" val="2693371591"/>
                    </a:ext>
                  </a:extLst>
                </a:gridCol>
              </a:tblGrid>
              <a:tr h="427088">
                <a:tc>
                  <a:txBody>
                    <a:bodyPr/>
                    <a:lstStyle/>
                    <a:p>
                      <a:r>
                        <a:rPr lang="en-US" dirty="0"/>
                        <a:t>Program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Output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861053"/>
                  </a:ext>
                </a:extLst>
              </a:tr>
              <a:tr h="4528299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2434091"/>
                  </a:ext>
                </a:extLst>
              </a:tr>
            </a:tbl>
          </a:graphicData>
        </a:graphic>
      </p:graphicFrame>
      <p:grpSp>
        <p:nvGrpSpPr>
          <p:cNvPr id="8" name="Group 7">
            <a:extLst>
              <a:ext uri="{FF2B5EF4-FFF2-40B4-BE49-F238E27FC236}">
                <a16:creationId xmlns:a16="http://schemas.microsoft.com/office/drawing/2014/main" id="{B7C2C31E-BEBA-4FAB-A893-6922658CE963}"/>
              </a:ext>
            </a:extLst>
          </p:cNvPr>
          <p:cNvGrpSpPr/>
          <p:nvPr/>
        </p:nvGrpSpPr>
        <p:grpSpPr>
          <a:xfrm>
            <a:off x="701732" y="1961313"/>
            <a:ext cx="5334588" cy="4085525"/>
            <a:chOff x="1781175" y="-650929"/>
            <a:chExt cx="5581650" cy="6078855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1BA4BCE-365D-4EFE-8A9D-9F2273298B76}"/>
                </a:ext>
              </a:extLst>
            </p:cNvPr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1781175" y="-650929"/>
              <a:ext cx="5581650" cy="54006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D64A216-51AC-4565-9EDB-86AE47FE959A}"/>
                </a:ext>
              </a:extLst>
            </p:cNvPr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1819080" y="4749746"/>
              <a:ext cx="5543745" cy="67818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05BE312B-70E3-4E3C-BA4C-6EA49C589E79}"/>
              </a:ext>
            </a:extLst>
          </p:cNvPr>
          <p:cNvSpPr txBox="1"/>
          <p:nvPr/>
        </p:nvSpPr>
        <p:spPr>
          <a:xfrm>
            <a:off x="3163334" y="1977780"/>
            <a:ext cx="37833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</a:rPr>
              <a:t>Program of nested if-else</a:t>
            </a:r>
            <a:endParaRPr lang="en-IN" b="1" dirty="0">
              <a:solidFill>
                <a:schemeClr val="accent3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64D2D47-7ED2-4EDD-8978-AB4A2A3659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31200" y="4156766"/>
            <a:ext cx="5229191" cy="1692143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ADDFBD48-058D-465A-86B6-2CCD24E2D205}"/>
              </a:ext>
            </a:extLst>
          </p:cNvPr>
          <p:cNvGrpSpPr/>
          <p:nvPr/>
        </p:nvGrpSpPr>
        <p:grpSpPr>
          <a:xfrm>
            <a:off x="6218122" y="1961313"/>
            <a:ext cx="6408913" cy="1713832"/>
            <a:chOff x="6302858" y="2084034"/>
            <a:chExt cx="6408913" cy="1713832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6FE34DF5-A165-4778-949E-3C988A08593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302858" y="2084034"/>
              <a:ext cx="5285314" cy="1713832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02D0B4B-D463-4BEC-9734-D229581E9AAA}"/>
                </a:ext>
              </a:extLst>
            </p:cNvPr>
            <p:cNvSpPr txBox="1"/>
            <p:nvPr/>
          </p:nvSpPr>
          <p:spPr>
            <a:xfrm>
              <a:off x="8928441" y="2565655"/>
              <a:ext cx="378333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accent3"/>
                  </a:solidFill>
                </a:rPr>
                <a:t>Output of nested if-else</a:t>
              </a:r>
              <a:endParaRPr lang="en-IN" b="1" dirty="0">
                <a:solidFill>
                  <a:schemeClr val="accent3"/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A74230FF-C2D6-4FE4-80B6-C163C859561F}"/>
              </a:ext>
            </a:extLst>
          </p:cNvPr>
          <p:cNvSpPr txBox="1"/>
          <p:nvPr/>
        </p:nvSpPr>
        <p:spPr>
          <a:xfrm>
            <a:off x="8843705" y="4708184"/>
            <a:ext cx="2497398" cy="312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</a:rPr>
              <a:t>Output of nested if-else </a:t>
            </a:r>
            <a:endParaRPr lang="en-IN" b="1" dirty="0">
              <a:solidFill>
                <a:schemeClr val="accent3"/>
              </a:solidFill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015950BB-7A31-4050-AF14-2EBEAA4740A1}"/>
              </a:ext>
            </a:extLst>
          </p:cNvPr>
          <p:cNvCxnSpPr/>
          <p:nvPr/>
        </p:nvCxnSpPr>
        <p:spPr>
          <a:xfrm>
            <a:off x="982639" y="3098042"/>
            <a:ext cx="423080" cy="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DDC62A95-DB3F-4999-B9B5-EE47401E8ECC}"/>
              </a:ext>
            </a:extLst>
          </p:cNvPr>
          <p:cNvSpPr txBox="1"/>
          <p:nvPr/>
        </p:nvSpPr>
        <p:spPr>
          <a:xfrm>
            <a:off x="3348089" y="3236500"/>
            <a:ext cx="1901952" cy="195310"/>
          </a:xfrm>
          <a:prstGeom prst="rect">
            <a:avLst/>
          </a:prstGeom>
          <a:noFill/>
        </p:spPr>
        <p:txBody>
          <a:bodyPr wrap="square" lIns="0" tIns="36576" rIns="0" bIns="0" rtlCol="0">
            <a:spAutoFit/>
          </a:bodyPr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en-US" sz="1200" b="1">
                <a:solidFill>
                  <a:srgbClr val="00B050"/>
                </a:solidFill>
              </a:rPr>
              <a:t>// First Class Printed</a:t>
            </a:r>
            <a:endParaRPr lang="en-IN" sz="1200" b="1" dirty="0" err="1">
              <a:solidFill>
                <a:srgbClr val="00B050"/>
              </a:solidFill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39CF70C-2581-4C28-9205-1D2B2CFB4080}"/>
              </a:ext>
            </a:extLst>
          </p:cNvPr>
          <p:cNvCxnSpPr>
            <a:cxnSpLocks/>
          </p:cNvCxnSpPr>
          <p:nvPr/>
        </p:nvCxnSpPr>
        <p:spPr>
          <a:xfrm flipH="1">
            <a:off x="4811159" y="3731376"/>
            <a:ext cx="487680" cy="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Left Brace 21">
            <a:extLst>
              <a:ext uri="{FF2B5EF4-FFF2-40B4-BE49-F238E27FC236}">
                <a16:creationId xmlns:a16="http://schemas.microsoft.com/office/drawing/2014/main" id="{35190A5F-1839-4E7A-8883-2721840EED27}"/>
              </a:ext>
            </a:extLst>
          </p:cNvPr>
          <p:cNvSpPr/>
          <p:nvPr/>
        </p:nvSpPr>
        <p:spPr>
          <a:xfrm>
            <a:off x="2743200" y="4267200"/>
            <a:ext cx="688681" cy="1323841"/>
          </a:xfrm>
          <a:prstGeom prst="leftBrace">
            <a:avLst/>
          </a:prstGeom>
          <a:ln w="5715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8DDBC171-5449-4EA0-85E4-942411729390}"/>
              </a:ext>
            </a:extLst>
          </p:cNvPr>
          <p:cNvCxnSpPr/>
          <p:nvPr/>
        </p:nvCxnSpPr>
        <p:spPr>
          <a:xfrm flipH="1">
            <a:off x="5250041" y="4538308"/>
            <a:ext cx="576441" cy="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1F7E2F13-B0A3-43B6-8412-2B63B490E4BB}"/>
              </a:ext>
            </a:extLst>
          </p:cNvPr>
          <p:cNvCxnSpPr/>
          <p:nvPr/>
        </p:nvCxnSpPr>
        <p:spPr>
          <a:xfrm>
            <a:off x="992607" y="2869686"/>
            <a:ext cx="423080" cy="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Left Brace 31">
            <a:extLst>
              <a:ext uri="{FF2B5EF4-FFF2-40B4-BE49-F238E27FC236}">
                <a16:creationId xmlns:a16="http://schemas.microsoft.com/office/drawing/2014/main" id="{27A8C0C0-75F0-4D62-90D5-99B5049034B0}"/>
              </a:ext>
            </a:extLst>
          </p:cNvPr>
          <p:cNvSpPr/>
          <p:nvPr/>
        </p:nvSpPr>
        <p:spPr>
          <a:xfrm>
            <a:off x="1405719" y="3665823"/>
            <a:ext cx="302057" cy="2049163"/>
          </a:xfrm>
          <a:prstGeom prst="leftBrace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4717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7668"/>
    </mc:Choice>
    <mc:Fallback xmlns="">
      <p:transition spd="slow" advTm="6766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/>
      <p:bldP spid="7" grpId="0"/>
      <p:bldP spid="22" grpId="0" animBg="1"/>
      <p:bldP spid="3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2.4|1|3.1|3.5|5.1|0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18.5|0.6|1.1|4.1|4.2|4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3.4|0.8|2.8|5.6|2.3|1.9|7.1|6.2|15.8|6.2|6.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3|3.6|1|9.4|5|8.9|9.2|13.3|5.8|18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3|4.4|14.7|14|25.9|1.7|12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9|4.1|1.1|2.1|1|63.8|9.8|5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0.5|2.2|9.2|1|9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3|1.5|4.1|7.8|8.1|7.4|10.9|0.9|9.1|4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|45.6|0.2|0.5|0.8|0.9|0.9|0.4|0.4|0.3"/>
</p:tagLst>
</file>

<file path=ppt/theme/theme1.xml><?xml version="1.0" encoding="utf-8"?>
<a:theme xmlns:a="http://schemas.openxmlformats.org/drawingml/2006/main" name="EY light background">
  <a:themeElements>
    <a:clrScheme name="Custom 8">
      <a:dk1>
        <a:srgbClr val="FFFFFF"/>
      </a:dk1>
      <a:lt1>
        <a:srgbClr val="2E2E38"/>
      </a:lt1>
      <a:dk2>
        <a:srgbClr val="FFE600"/>
      </a:dk2>
      <a:lt2>
        <a:srgbClr val="000000"/>
      </a:lt2>
      <a:accent1>
        <a:srgbClr val="2DB757"/>
      </a:accent1>
      <a:accent2>
        <a:srgbClr val="27ACAA"/>
      </a:accent2>
      <a:accent3>
        <a:srgbClr val="188CE5"/>
      </a:accent3>
      <a:accent4>
        <a:srgbClr val="3D108A"/>
      </a:accent4>
      <a:accent5>
        <a:srgbClr val="FF4136"/>
      </a:accent5>
      <a:accent6>
        <a:srgbClr val="FF6D00"/>
      </a:accent6>
      <a:hlink>
        <a:srgbClr val="0000FF"/>
      </a:hlink>
      <a:folHlink>
        <a:srgbClr val="800080"/>
      </a:folHlink>
    </a:clrScheme>
    <a:fontScheme name="Custom 1">
      <a:majorFont>
        <a:latin typeface="EYInterstate Light"/>
        <a:ea typeface=""/>
        <a:cs typeface=""/>
      </a:majorFont>
      <a:minorFont>
        <a:latin typeface="EYInterstate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36576" rIns="0" bIns="0" rtlCol="0">
        <a:spAutoFit/>
      </a:bodyPr>
      <a:lstStyle>
        <a:defPPr marL="356616" indent="-356616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err="1" smtClean="0">
            <a:solidFill>
              <a:schemeClr val="bg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SBTE PPT Template 3.pptx" id="{BBA135F3-5F53-4525-9D4F-BC06AED73DC6}" vid="{BF8DEA8A-F234-4E32-ACEC-2D9DB85CAB7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MSBTE PPT Template 3</Template>
  <TotalTime>0</TotalTime>
  <Words>595</Words>
  <Application>Microsoft Office PowerPoint</Application>
  <PresentationFormat>Custom</PresentationFormat>
  <Paragraphs>202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 Light</vt:lpstr>
      <vt:lpstr>EYInterstate Light</vt:lpstr>
      <vt:lpstr>Georgia</vt:lpstr>
      <vt:lpstr>EY light background</vt:lpstr>
      <vt:lpstr>CO_IF_22316_UO2</vt:lpstr>
      <vt:lpstr>Unit 01 : Principles of Object Oriented Programming</vt:lpstr>
      <vt:lpstr>Unit Outcome 02: Write POP based C++ program using decision making and loop structure for the given situation.</vt:lpstr>
      <vt:lpstr>Learning Outcome 05: To implement Procedure Oriented Programming based C++ program using Decision Making and Control structure. </vt:lpstr>
      <vt:lpstr>What we will learn today </vt:lpstr>
      <vt:lpstr>Concept Map</vt:lpstr>
      <vt:lpstr>Decision Making  : if statement  </vt:lpstr>
      <vt:lpstr>Decision Making  : if-else statement</vt:lpstr>
      <vt:lpstr>Decision Making  : Nested if-else statement</vt:lpstr>
      <vt:lpstr>Decision Making  : else if ladder</vt:lpstr>
      <vt:lpstr>Switch Case Program</vt:lpstr>
      <vt:lpstr>Looping : for loop</vt:lpstr>
      <vt:lpstr>Looping: while loop</vt:lpstr>
      <vt:lpstr>Looping: do-while loop</vt:lpstr>
      <vt:lpstr>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2020-07-03T15:27:40Z</dcterms:created>
  <dcterms:modified xsi:type="dcterms:W3CDTF">2020-07-25T04:07:51Z</dcterms:modified>
  <cp:contentStatus/>
</cp:coreProperties>
</file>